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2" r:id="rId2"/>
    <p:sldId id="612" r:id="rId3"/>
    <p:sldId id="587" r:id="rId4"/>
    <p:sldId id="588" r:id="rId5"/>
    <p:sldId id="589" r:id="rId6"/>
    <p:sldId id="590" r:id="rId7"/>
    <p:sldId id="591" r:id="rId8"/>
    <p:sldId id="268" r:id="rId9"/>
    <p:sldId id="607" r:id="rId10"/>
    <p:sldId id="609" r:id="rId11"/>
    <p:sldId id="592" r:id="rId12"/>
    <p:sldId id="306" r:id="rId13"/>
    <p:sldId id="307" r:id="rId14"/>
    <p:sldId id="308" r:id="rId15"/>
    <p:sldId id="309" r:id="rId16"/>
    <p:sldId id="310" r:id="rId17"/>
    <p:sldId id="311" r:id="rId18"/>
    <p:sldId id="594" r:id="rId19"/>
    <p:sldId id="595" r:id="rId20"/>
    <p:sldId id="596" r:id="rId21"/>
    <p:sldId id="597" r:id="rId22"/>
    <p:sldId id="598" r:id="rId23"/>
    <p:sldId id="599" r:id="rId24"/>
    <p:sldId id="600" r:id="rId25"/>
    <p:sldId id="602" r:id="rId26"/>
    <p:sldId id="601" r:id="rId27"/>
    <p:sldId id="610" r:id="rId28"/>
    <p:sldId id="603" r:id="rId29"/>
    <p:sldId id="604" r:id="rId30"/>
    <p:sldId id="611" r:id="rId3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12C9D-BD89-B046-88F2-2D8F66D908BA}" v="469" dt="2022-06-20T12:39:57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>
      <p:cViewPr varScale="1">
        <p:scale>
          <a:sx n="156" d="100"/>
          <a:sy n="156" d="100"/>
        </p:scale>
        <p:origin x="5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ttinga, Marco" userId="684b934c-3618-4017-a8f8-4c599975d655" providerId="ADAL" clId="{18312C9D-BD89-B046-88F2-2D8F66D908BA}"/>
    <pc:docChg chg="undo custSel addSld delSld modSld sldOrd">
      <pc:chgData name="Brattinga, Marco" userId="684b934c-3618-4017-a8f8-4c599975d655" providerId="ADAL" clId="{18312C9D-BD89-B046-88F2-2D8F66D908BA}" dt="2022-06-20T12:39:57.342" v="4026" actId="20577"/>
      <pc:docMkLst>
        <pc:docMk/>
      </pc:docMkLst>
      <pc:sldChg chg="addSp delSp modSp mod modAnim">
        <pc:chgData name="Brattinga, Marco" userId="684b934c-3618-4017-a8f8-4c599975d655" providerId="ADAL" clId="{18312C9D-BD89-B046-88F2-2D8F66D908BA}" dt="2022-06-17T14:53:35.268" v="1087" actId="164"/>
        <pc:sldMkLst>
          <pc:docMk/>
          <pc:sldMk cId="581847149" sldId="268"/>
        </pc:sldMkLst>
        <pc:spChg chg="mod topLvl">
          <ac:chgData name="Brattinga, Marco" userId="684b934c-3618-4017-a8f8-4c599975d655" providerId="ADAL" clId="{18312C9D-BD89-B046-88F2-2D8F66D908BA}" dt="2022-06-17T14:53:14.867" v="1082" actId="164"/>
          <ac:spMkLst>
            <pc:docMk/>
            <pc:sldMk cId="581847149" sldId="268"/>
            <ac:spMk id="21" creationId="{BADE97E4-7827-CD9C-9B54-FE26DE38B301}"/>
          </ac:spMkLst>
        </pc:spChg>
        <pc:grpChg chg="add del">
          <ac:chgData name="Brattinga, Marco" userId="684b934c-3618-4017-a8f8-4c599975d655" providerId="ADAL" clId="{18312C9D-BD89-B046-88F2-2D8F66D908BA}" dt="2022-06-17T14:53:14.867" v="1082" actId="164"/>
          <ac:grpSpMkLst>
            <pc:docMk/>
            <pc:sldMk cId="581847149" sldId="268"/>
            <ac:grpSpMk id="7" creationId="{56CDE299-F8F2-C273-5BC6-41826D31F2BD}"/>
          </ac:grpSpMkLst>
        </pc:grpChg>
        <pc:grpChg chg="add">
          <ac:chgData name="Brattinga, Marco" userId="684b934c-3618-4017-a8f8-4c599975d655" providerId="ADAL" clId="{18312C9D-BD89-B046-88F2-2D8F66D908BA}" dt="2022-06-17T14:53:35.268" v="1087" actId="164"/>
          <ac:grpSpMkLst>
            <pc:docMk/>
            <pc:sldMk cId="581847149" sldId="268"/>
            <ac:grpSpMk id="9" creationId="{1C1E6FD6-C0A3-E260-268A-01418E4B9790}"/>
          </ac:grpSpMkLst>
        </pc:grpChg>
        <pc:picChg chg="add mod topLvl">
          <ac:chgData name="Brattinga, Marco" userId="684b934c-3618-4017-a8f8-4c599975d655" providerId="ADAL" clId="{18312C9D-BD89-B046-88F2-2D8F66D908BA}" dt="2022-06-17T14:53:14.867" v="1082" actId="164"/>
          <ac:picMkLst>
            <pc:docMk/>
            <pc:sldMk cId="581847149" sldId="268"/>
            <ac:picMk id="6" creationId="{3138E531-DDFE-A3FD-E8B5-716BF7BA2B79}"/>
          </ac:picMkLst>
        </pc:picChg>
        <pc:picChg chg="add del mod">
          <ac:chgData name="Brattinga, Marco" userId="684b934c-3618-4017-a8f8-4c599975d655" providerId="ADAL" clId="{18312C9D-BD89-B046-88F2-2D8F66D908BA}" dt="2022-06-17T14:03:30.666" v="281" actId="478"/>
          <ac:picMkLst>
            <pc:docMk/>
            <pc:sldMk cId="581847149" sldId="268"/>
            <ac:picMk id="19" creationId="{0344C705-D926-00CA-D6CA-7A5487326A82}"/>
          </ac:picMkLst>
        </pc:picChg>
        <pc:picChg chg="add del mod">
          <ac:chgData name="Brattinga, Marco" userId="684b934c-3618-4017-a8f8-4c599975d655" providerId="ADAL" clId="{18312C9D-BD89-B046-88F2-2D8F66D908BA}" dt="2022-06-17T14:21:13.618" v="296" actId="478"/>
          <ac:picMkLst>
            <pc:docMk/>
            <pc:sldMk cId="581847149" sldId="268"/>
            <ac:picMk id="1026" creationId="{0BAA3DCB-70C0-5293-F3A7-99B351D89535}"/>
          </ac:picMkLst>
        </pc:picChg>
        <pc:picChg chg="add del">
          <ac:chgData name="Brattinga, Marco" userId="684b934c-3618-4017-a8f8-4c599975d655" providerId="ADAL" clId="{18312C9D-BD89-B046-88F2-2D8F66D908BA}" dt="2022-06-17T14:21:13.618" v="296" actId="478"/>
          <ac:picMkLst>
            <pc:docMk/>
            <pc:sldMk cId="581847149" sldId="268"/>
            <ac:picMk id="1028" creationId="{B6C2C53E-1ED2-7AF4-9160-EFFB99904F0D}"/>
          </ac:picMkLst>
        </pc:picChg>
        <pc:picChg chg="add mod">
          <ac:chgData name="Brattinga, Marco" userId="684b934c-3618-4017-a8f8-4c599975d655" providerId="ADAL" clId="{18312C9D-BD89-B046-88F2-2D8F66D908BA}" dt="2022-06-17T14:31:13.951" v="335" actId="1076"/>
          <ac:picMkLst>
            <pc:docMk/>
            <pc:sldMk cId="581847149" sldId="268"/>
            <ac:picMk id="1030" creationId="{F5504C79-398E-13A2-E4A2-A2FE1CF4DED9}"/>
          </ac:picMkLst>
        </pc:picChg>
        <pc:picChg chg="add mod">
          <ac:chgData name="Brattinga, Marco" userId="684b934c-3618-4017-a8f8-4c599975d655" providerId="ADAL" clId="{18312C9D-BD89-B046-88F2-2D8F66D908BA}" dt="2022-06-17T14:31:17.567" v="336" actId="1076"/>
          <ac:picMkLst>
            <pc:docMk/>
            <pc:sldMk cId="581847149" sldId="268"/>
            <ac:picMk id="1032" creationId="{17786D0A-E18C-2B47-B7B9-710909932499}"/>
          </ac:picMkLst>
        </pc:picChg>
        <pc:picChg chg="add mod">
          <ac:chgData name="Brattinga, Marco" userId="684b934c-3618-4017-a8f8-4c599975d655" providerId="ADAL" clId="{18312C9D-BD89-B046-88F2-2D8F66D908BA}" dt="2022-06-17T14:31:47.238" v="346" actId="1076"/>
          <ac:picMkLst>
            <pc:docMk/>
            <pc:sldMk cId="581847149" sldId="268"/>
            <ac:picMk id="1034" creationId="{DF41AD51-E0D7-2111-CE78-AC0B86E53658}"/>
          </ac:picMkLst>
        </pc:picChg>
        <pc:picChg chg="add mod">
          <ac:chgData name="Brattinga, Marco" userId="684b934c-3618-4017-a8f8-4c599975d655" providerId="ADAL" clId="{18312C9D-BD89-B046-88F2-2D8F66D908BA}" dt="2022-06-17T14:31:31.638" v="345" actId="1035"/>
          <ac:picMkLst>
            <pc:docMk/>
            <pc:sldMk cId="581847149" sldId="268"/>
            <ac:picMk id="1036" creationId="{CEA70636-59E1-B6CF-AFBB-9C31A5DAF41E}"/>
          </ac:picMkLst>
        </pc:picChg>
        <pc:picChg chg="add mod">
          <ac:chgData name="Brattinga, Marco" userId="684b934c-3618-4017-a8f8-4c599975d655" providerId="ADAL" clId="{18312C9D-BD89-B046-88F2-2D8F66D908BA}" dt="2022-06-17T14:31:25.947" v="338" actId="1076"/>
          <ac:picMkLst>
            <pc:docMk/>
            <pc:sldMk cId="581847149" sldId="268"/>
            <ac:picMk id="1038" creationId="{7BAC30FF-97E3-828D-A57B-5AFC3FFA096E}"/>
          </ac:picMkLst>
        </pc:picChg>
        <pc:picChg chg="add mod">
          <ac:chgData name="Brattinga, Marco" userId="684b934c-3618-4017-a8f8-4c599975d655" providerId="ADAL" clId="{18312C9D-BD89-B046-88F2-2D8F66D908BA}" dt="2022-06-17T14:33:29.038" v="352" actId="14100"/>
          <ac:picMkLst>
            <pc:docMk/>
            <pc:sldMk cId="581847149" sldId="268"/>
            <ac:picMk id="1040" creationId="{A0BD6792-2636-9829-C823-B7D039AA4E56}"/>
          </ac:picMkLst>
        </pc:picChg>
        <pc:picChg chg="add mod">
          <ac:chgData name="Brattinga, Marco" userId="684b934c-3618-4017-a8f8-4c599975d655" providerId="ADAL" clId="{18312C9D-BD89-B046-88F2-2D8F66D908BA}" dt="2022-06-17T14:33:38.452" v="356" actId="1076"/>
          <ac:picMkLst>
            <pc:docMk/>
            <pc:sldMk cId="581847149" sldId="268"/>
            <ac:picMk id="1042" creationId="{4B47B750-B61E-9EC3-87F7-82AD609EE664}"/>
          </ac:picMkLst>
        </pc:picChg>
      </pc:sldChg>
      <pc:sldChg chg="addSp delSp modSp mod modAnim">
        <pc:chgData name="Brattinga, Marco" userId="684b934c-3618-4017-a8f8-4c599975d655" providerId="ADAL" clId="{18312C9D-BD89-B046-88F2-2D8F66D908BA}" dt="2022-06-19T08:03:59.545" v="1377"/>
        <pc:sldMkLst>
          <pc:docMk/>
          <pc:sldMk cId="2473737814" sldId="587"/>
        </pc:sldMkLst>
        <pc:spChg chg="add mod">
          <ac:chgData name="Brattinga, Marco" userId="684b934c-3618-4017-a8f8-4c599975d655" providerId="ADAL" clId="{18312C9D-BD89-B046-88F2-2D8F66D908BA}" dt="2022-06-19T08:02:26.687" v="1359" actId="114"/>
          <ac:spMkLst>
            <pc:docMk/>
            <pc:sldMk cId="2473737814" sldId="587"/>
            <ac:spMk id="2" creationId="{DB8438FE-5768-7DE9-C054-30EF2299C5F1}"/>
          </ac:spMkLst>
        </pc:spChg>
        <pc:spChg chg="add mod">
          <ac:chgData name="Brattinga, Marco" userId="684b934c-3618-4017-a8f8-4c599975d655" providerId="ADAL" clId="{18312C9D-BD89-B046-88F2-2D8F66D908BA}" dt="2022-06-19T08:02:26.687" v="1359" actId="114"/>
          <ac:spMkLst>
            <pc:docMk/>
            <pc:sldMk cId="2473737814" sldId="587"/>
            <ac:spMk id="19" creationId="{5F5F68A7-A673-DF91-3813-76A543110C32}"/>
          </ac:spMkLst>
        </pc:spChg>
        <pc:spChg chg="add mod">
          <ac:chgData name="Brattinga, Marco" userId="684b934c-3618-4017-a8f8-4c599975d655" providerId="ADAL" clId="{18312C9D-BD89-B046-88F2-2D8F66D908BA}" dt="2022-06-19T08:02:35.517" v="1360" actId="255"/>
          <ac:spMkLst>
            <pc:docMk/>
            <pc:sldMk cId="2473737814" sldId="587"/>
            <ac:spMk id="21" creationId="{BEB6FD00-9FF7-C6D3-20F7-5804A61AEFD0}"/>
          </ac:spMkLst>
        </pc:spChg>
        <pc:grpChg chg="add">
          <ac:chgData name="Brattinga, Marco" userId="684b934c-3618-4017-a8f8-4c599975d655" providerId="ADAL" clId="{18312C9D-BD89-B046-88F2-2D8F66D908BA}" dt="2022-06-19T08:03:31.484" v="1372" actId="164"/>
          <ac:grpSpMkLst>
            <pc:docMk/>
            <pc:sldMk cId="2473737814" sldId="587"/>
            <ac:grpSpMk id="4" creationId="{409F2BD2-EE21-6FF2-4E5A-A0BA5525B814}"/>
          </ac:grpSpMkLst>
        </pc:grpChg>
        <pc:grpChg chg="add">
          <ac:chgData name="Brattinga, Marco" userId="684b934c-3618-4017-a8f8-4c599975d655" providerId="ADAL" clId="{18312C9D-BD89-B046-88F2-2D8F66D908BA}" dt="2022-06-19T08:03:38.296" v="1373" actId="164"/>
          <ac:grpSpMkLst>
            <pc:docMk/>
            <pc:sldMk cId="2473737814" sldId="587"/>
            <ac:grpSpMk id="5" creationId="{0DC64EDF-B0CC-B44C-0CCB-4BF4D882FA07}"/>
          </ac:grpSpMkLst>
        </pc:grpChg>
        <pc:grpChg chg="add">
          <ac:chgData name="Brattinga, Marco" userId="684b934c-3618-4017-a8f8-4c599975d655" providerId="ADAL" clId="{18312C9D-BD89-B046-88F2-2D8F66D908BA}" dt="2022-06-19T08:03:44.965" v="1374" actId="164"/>
          <ac:grpSpMkLst>
            <pc:docMk/>
            <pc:sldMk cId="2473737814" sldId="587"/>
            <ac:grpSpMk id="6" creationId="{46839A23-CBEC-7E15-490E-1E0C2759908E}"/>
          </ac:grpSpMkLst>
        </pc:grpChg>
        <pc:picChg chg="add del">
          <ac:chgData name="Brattinga, Marco" userId="684b934c-3618-4017-a8f8-4c599975d655" providerId="ADAL" clId="{18312C9D-BD89-B046-88F2-2D8F66D908BA}" dt="2022-06-19T08:00:35.230" v="1303" actId="478"/>
          <ac:picMkLst>
            <pc:docMk/>
            <pc:sldMk cId="2473737814" sldId="587"/>
            <ac:picMk id="1026" creationId="{3ECC6A80-051D-4E40-819C-E07333A167B6}"/>
          </ac:picMkLst>
        </pc:picChg>
        <pc:picChg chg="add mod">
          <ac:chgData name="Brattinga, Marco" userId="684b934c-3618-4017-a8f8-4c599975d655" providerId="ADAL" clId="{18312C9D-BD89-B046-88F2-2D8F66D908BA}" dt="2022-06-19T08:00:34.610" v="1302" actId="1076"/>
          <ac:picMkLst>
            <pc:docMk/>
            <pc:sldMk cId="2473737814" sldId="587"/>
            <ac:picMk id="9218" creationId="{9963B55B-E9C2-33CA-AAC8-4CCC36B8F99F}"/>
          </ac:picMkLst>
        </pc:picChg>
        <pc:cxnChg chg="add mod">
          <ac:chgData name="Brattinga, Marco" userId="684b934c-3618-4017-a8f8-4c599975d655" providerId="ADAL" clId="{18312C9D-BD89-B046-88F2-2D8F66D908BA}" dt="2022-06-19T08:03:21.610" v="1371" actId="1036"/>
          <ac:cxnSpMkLst>
            <pc:docMk/>
            <pc:sldMk cId="2473737814" sldId="587"/>
            <ac:cxnSpMk id="22" creationId="{23D2649C-CEBE-E721-422C-DE0F918F6BF0}"/>
          </ac:cxnSpMkLst>
        </pc:cxnChg>
        <pc:cxnChg chg="add mod">
          <ac:chgData name="Brattinga, Marco" userId="684b934c-3618-4017-a8f8-4c599975d655" providerId="ADAL" clId="{18312C9D-BD89-B046-88F2-2D8F66D908BA}" dt="2022-06-19T08:03:21.610" v="1371" actId="1036"/>
          <ac:cxnSpMkLst>
            <pc:docMk/>
            <pc:sldMk cId="2473737814" sldId="587"/>
            <ac:cxnSpMk id="23" creationId="{87077519-1E1A-2500-2E18-08A86C13DEA9}"/>
          </ac:cxnSpMkLst>
        </pc:cxnChg>
        <pc:cxnChg chg="add mod">
          <ac:chgData name="Brattinga, Marco" userId="684b934c-3618-4017-a8f8-4c599975d655" providerId="ADAL" clId="{18312C9D-BD89-B046-88F2-2D8F66D908BA}" dt="2022-06-19T08:03:21.610" v="1371" actId="1036"/>
          <ac:cxnSpMkLst>
            <pc:docMk/>
            <pc:sldMk cId="2473737814" sldId="587"/>
            <ac:cxnSpMk id="25" creationId="{2ADCAB29-99C0-8FBC-D4BA-2208D0F2FEF2}"/>
          </ac:cxnSpMkLst>
        </pc:cxnChg>
      </pc:sldChg>
      <pc:sldChg chg="addSp delSp modSp mod delAnim modAnim">
        <pc:chgData name="Brattinga, Marco" userId="684b934c-3618-4017-a8f8-4c599975d655" providerId="ADAL" clId="{18312C9D-BD89-B046-88F2-2D8F66D908BA}" dt="2022-06-19T13:15:28.591" v="4007"/>
        <pc:sldMkLst>
          <pc:docMk/>
          <pc:sldMk cId="500104648" sldId="592"/>
        </pc:sldMkLst>
        <pc:spChg chg="add mod">
          <ac:chgData name="Brattinga, Marco" userId="684b934c-3618-4017-a8f8-4c599975d655" providerId="ADAL" clId="{18312C9D-BD89-B046-88F2-2D8F66D908BA}" dt="2022-06-17T15:10:24.265" v="1256" actId="1035"/>
          <ac:spMkLst>
            <pc:docMk/>
            <pc:sldMk cId="500104648" sldId="592"/>
            <ac:spMk id="2" creationId="{BEE34049-25CD-77C6-6D0A-BE0A1DEFADF4}"/>
          </ac:spMkLst>
        </pc:spChg>
        <pc:spChg chg="add mod">
          <ac:chgData name="Brattinga, Marco" userId="684b934c-3618-4017-a8f8-4c599975d655" providerId="ADAL" clId="{18312C9D-BD89-B046-88F2-2D8F66D908BA}" dt="2022-06-19T13:14:42.172" v="4002" actId="688"/>
          <ac:spMkLst>
            <pc:docMk/>
            <pc:sldMk cId="500104648" sldId="592"/>
            <ac:spMk id="5" creationId="{100FF527-EC7B-2BC3-2C84-D59710B9C30E}"/>
          </ac:spMkLst>
        </pc:spChg>
        <pc:spChg chg="mod">
          <ac:chgData name="Brattinga, Marco" userId="684b934c-3618-4017-a8f8-4c599975d655" providerId="ADAL" clId="{18312C9D-BD89-B046-88F2-2D8F66D908BA}" dt="2022-06-17T15:13:07.333" v="1274" actId="207"/>
          <ac:spMkLst>
            <pc:docMk/>
            <pc:sldMk cId="500104648" sldId="592"/>
            <ac:spMk id="20" creationId="{153E9326-BF1A-9108-B6B2-FF1BA04951C0}"/>
          </ac:spMkLst>
        </pc:spChg>
        <pc:spChg chg="mod">
          <ac:chgData name="Brattinga, Marco" userId="684b934c-3618-4017-a8f8-4c599975d655" providerId="ADAL" clId="{18312C9D-BD89-B046-88F2-2D8F66D908BA}" dt="2022-06-17T15:13:07.333" v="1274" actId="207"/>
          <ac:spMkLst>
            <pc:docMk/>
            <pc:sldMk cId="500104648" sldId="592"/>
            <ac:spMk id="22" creationId="{92CF8AF5-181A-1D18-69CD-B008388C4F1D}"/>
          </ac:spMkLst>
        </pc:spChg>
        <pc:spChg chg="add mod">
          <ac:chgData name="Brattinga, Marco" userId="684b934c-3618-4017-a8f8-4c599975d655" providerId="ADAL" clId="{18312C9D-BD89-B046-88F2-2D8F66D908BA}" dt="2022-06-17T15:10:24.265" v="1256" actId="1035"/>
          <ac:spMkLst>
            <pc:docMk/>
            <pc:sldMk cId="500104648" sldId="592"/>
            <ac:spMk id="23" creationId="{79B1788C-1024-86C3-A2AB-48E79234C0DA}"/>
          </ac:spMkLst>
        </pc:spChg>
        <pc:spChg chg="mod">
          <ac:chgData name="Brattinga, Marco" userId="684b934c-3618-4017-a8f8-4c599975d655" providerId="ADAL" clId="{18312C9D-BD89-B046-88F2-2D8F66D908BA}" dt="2022-06-17T09:34:18.196" v="251" actId="20577"/>
          <ac:spMkLst>
            <pc:docMk/>
            <pc:sldMk cId="500104648" sldId="592"/>
            <ac:spMk id="24" creationId="{B412EA5F-4F37-25D5-BD0A-8C775B27CDDA}"/>
          </ac:spMkLst>
        </pc:spChg>
        <pc:spChg chg="add mod">
          <ac:chgData name="Brattinga, Marco" userId="684b934c-3618-4017-a8f8-4c599975d655" providerId="ADAL" clId="{18312C9D-BD89-B046-88F2-2D8F66D908BA}" dt="2022-06-17T15:11:50.657" v="1268" actId="20577"/>
          <ac:spMkLst>
            <pc:docMk/>
            <pc:sldMk cId="500104648" sldId="592"/>
            <ac:spMk id="31" creationId="{22819713-1F77-4076-1E63-DD64A7FB6954}"/>
          </ac:spMkLst>
        </pc:spChg>
        <pc:spChg chg="mod">
          <ac:chgData name="Brattinga, Marco" userId="684b934c-3618-4017-a8f8-4c599975d655" providerId="ADAL" clId="{18312C9D-BD89-B046-88F2-2D8F66D908BA}" dt="2022-06-17T15:10:10.703" v="1244" actId="1036"/>
          <ac:spMkLst>
            <pc:docMk/>
            <pc:sldMk cId="500104648" sldId="592"/>
            <ac:spMk id="32" creationId="{42F8F66B-1DBB-F2C7-6EEB-09D87D4321EE}"/>
          </ac:spMkLst>
        </pc:spChg>
        <pc:spChg chg="mod">
          <ac:chgData name="Brattinga, Marco" userId="684b934c-3618-4017-a8f8-4c599975d655" providerId="ADAL" clId="{18312C9D-BD89-B046-88F2-2D8F66D908BA}" dt="2022-06-17T15:12:25.009" v="1270" actId="14100"/>
          <ac:spMkLst>
            <pc:docMk/>
            <pc:sldMk cId="500104648" sldId="592"/>
            <ac:spMk id="33" creationId="{06C2235B-C5C4-A908-F175-30978401F498}"/>
          </ac:spMkLst>
        </pc:spChg>
        <pc:spChg chg="mod">
          <ac:chgData name="Brattinga, Marco" userId="684b934c-3618-4017-a8f8-4c599975d655" providerId="ADAL" clId="{18312C9D-BD89-B046-88F2-2D8F66D908BA}" dt="2022-06-17T15:12:31.887" v="1272" actId="14100"/>
          <ac:spMkLst>
            <pc:docMk/>
            <pc:sldMk cId="500104648" sldId="592"/>
            <ac:spMk id="34" creationId="{360A335F-D8CE-A3E0-DCE8-5468B5735133}"/>
          </ac:spMkLst>
        </pc:spChg>
        <pc:spChg chg="mod">
          <ac:chgData name="Brattinga, Marco" userId="684b934c-3618-4017-a8f8-4c599975d655" providerId="ADAL" clId="{18312C9D-BD89-B046-88F2-2D8F66D908BA}" dt="2022-06-17T15:10:10.703" v="1244" actId="1036"/>
          <ac:spMkLst>
            <pc:docMk/>
            <pc:sldMk cId="500104648" sldId="592"/>
            <ac:spMk id="40" creationId="{3E06F889-DD7A-C67E-9EEF-9F29B4C6047F}"/>
          </ac:spMkLst>
        </pc:spChg>
        <pc:spChg chg="add mod">
          <ac:chgData name="Brattinga, Marco" userId="684b934c-3618-4017-a8f8-4c599975d655" providerId="ADAL" clId="{18312C9D-BD89-B046-88F2-2D8F66D908BA}" dt="2022-06-19T13:14:11.555" v="3993" actId="1076"/>
          <ac:spMkLst>
            <pc:docMk/>
            <pc:sldMk cId="500104648" sldId="592"/>
            <ac:spMk id="41" creationId="{E1644F4E-EF13-C91D-10E6-9793978802E7}"/>
          </ac:spMkLst>
        </pc:spChg>
        <pc:spChg chg="add mod">
          <ac:chgData name="Brattinga, Marco" userId="684b934c-3618-4017-a8f8-4c599975d655" providerId="ADAL" clId="{18312C9D-BD89-B046-88F2-2D8F66D908BA}" dt="2022-06-19T13:14:51.505" v="4004" actId="1035"/>
          <ac:spMkLst>
            <pc:docMk/>
            <pc:sldMk cId="500104648" sldId="592"/>
            <ac:spMk id="42" creationId="{7D2B6B9F-AAC0-C2FC-98F2-019F90776636}"/>
          </ac:spMkLst>
        </pc:spChg>
        <pc:grpChg chg="add">
          <ac:chgData name="Brattinga, Marco" userId="684b934c-3618-4017-a8f8-4c599975d655" providerId="ADAL" clId="{18312C9D-BD89-B046-88F2-2D8F66D908BA}" dt="2022-06-19T13:15:25.274" v="4006" actId="164"/>
          <ac:grpSpMkLst>
            <pc:docMk/>
            <pc:sldMk cId="500104648" sldId="592"/>
            <ac:grpSpMk id="7" creationId="{1AD2E8B5-2DF3-1149-0BDB-20A822F4259B}"/>
          </ac:grpSpMkLst>
        </pc:grpChg>
        <pc:picChg chg="add mod">
          <ac:chgData name="Brattinga, Marco" userId="684b934c-3618-4017-a8f8-4c599975d655" providerId="ADAL" clId="{18312C9D-BD89-B046-88F2-2D8F66D908BA}" dt="2022-06-17T15:16:40.399" v="1287" actId="1076"/>
          <ac:picMkLst>
            <pc:docMk/>
            <pc:sldMk cId="500104648" sldId="592"/>
            <ac:picMk id="4" creationId="{04636D69-E5D8-9154-8FB5-C4E948AABFFF}"/>
          </ac:picMkLst>
        </pc:picChg>
        <pc:picChg chg="del">
          <ac:chgData name="Brattinga, Marco" userId="684b934c-3618-4017-a8f8-4c599975d655" providerId="ADAL" clId="{18312C9D-BD89-B046-88F2-2D8F66D908BA}" dt="2022-06-17T15:16:04.187" v="1275" actId="478"/>
          <ac:picMkLst>
            <pc:docMk/>
            <pc:sldMk cId="500104648" sldId="592"/>
            <ac:picMk id="43" creationId="{36962A3F-E15E-72CE-2F55-E941DCC2BD90}"/>
          </ac:picMkLst>
        </pc:picChg>
        <pc:picChg chg="add mod">
          <ac:chgData name="Brattinga, Marco" userId="684b934c-3618-4017-a8f8-4c599975d655" providerId="ADAL" clId="{18312C9D-BD89-B046-88F2-2D8F66D908BA}" dt="2022-06-17T15:11:42.098" v="1259" actId="1076"/>
          <ac:picMkLst>
            <pc:docMk/>
            <pc:sldMk cId="500104648" sldId="592"/>
            <ac:picMk id="8194" creationId="{93544D8F-285B-975C-338D-340E27ED37B9}"/>
          </ac:picMkLst>
        </pc:picChg>
      </pc:sldChg>
      <pc:sldChg chg="addSp delSp modSp add del mod">
        <pc:chgData name="Brattinga, Marco" userId="684b934c-3618-4017-a8f8-4c599975d655" providerId="ADAL" clId="{18312C9D-BD89-B046-88F2-2D8F66D908BA}" dt="2022-06-17T15:08:49.572" v="1231" actId="2696"/>
        <pc:sldMkLst>
          <pc:docMk/>
          <pc:sldMk cId="2210618446" sldId="593"/>
        </pc:sldMkLst>
        <pc:spChg chg="add mod">
          <ac:chgData name="Brattinga, Marco" userId="684b934c-3618-4017-a8f8-4c599975d655" providerId="ADAL" clId="{18312C9D-BD89-B046-88F2-2D8F66D908BA}" dt="2022-06-17T14:49:00.553" v="1036" actId="207"/>
          <ac:spMkLst>
            <pc:docMk/>
            <pc:sldMk cId="2210618446" sldId="593"/>
            <ac:spMk id="6" creationId="{57F5CA6D-D627-F80A-30AC-900547E0B82A}"/>
          </ac:spMkLst>
        </pc:spChg>
        <pc:spChg chg="add del mod">
          <ac:chgData name="Brattinga, Marco" userId="684b934c-3618-4017-a8f8-4c599975d655" providerId="ADAL" clId="{18312C9D-BD89-B046-88F2-2D8F66D908BA}" dt="2022-06-17T14:43:30.406" v="650" actId="478"/>
          <ac:spMkLst>
            <pc:docMk/>
            <pc:sldMk cId="2210618446" sldId="593"/>
            <ac:spMk id="34" creationId="{6915897C-A5F5-0DDD-797A-00C7D048413E}"/>
          </ac:spMkLst>
        </pc:spChg>
        <pc:spChg chg="add mod">
          <ac:chgData name="Brattinga, Marco" userId="684b934c-3618-4017-a8f8-4c599975d655" providerId="ADAL" clId="{18312C9D-BD89-B046-88F2-2D8F66D908BA}" dt="2022-06-17T14:49:12.865" v="1038" actId="1076"/>
          <ac:spMkLst>
            <pc:docMk/>
            <pc:sldMk cId="2210618446" sldId="593"/>
            <ac:spMk id="37" creationId="{FA6B2C58-86D2-213F-073E-10DFFE053004}"/>
          </ac:spMkLst>
        </pc:spChg>
        <pc:spChg chg="add mod">
          <ac:chgData name="Brattinga, Marco" userId="684b934c-3618-4017-a8f8-4c599975d655" providerId="ADAL" clId="{18312C9D-BD89-B046-88F2-2D8F66D908BA}" dt="2022-06-17T14:49:06.265" v="1037" actId="207"/>
          <ac:spMkLst>
            <pc:docMk/>
            <pc:sldMk cId="2210618446" sldId="593"/>
            <ac:spMk id="38" creationId="{BAFD83CE-7D04-0B90-28EF-BA36F3EA70A0}"/>
          </ac:spMkLst>
        </pc:spChg>
        <pc:spChg chg="add mod">
          <ac:chgData name="Brattinga, Marco" userId="684b934c-3618-4017-a8f8-4c599975d655" providerId="ADAL" clId="{18312C9D-BD89-B046-88F2-2D8F66D908BA}" dt="2022-06-17T14:49:06.265" v="1037" actId="207"/>
          <ac:spMkLst>
            <pc:docMk/>
            <pc:sldMk cId="2210618446" sldId="593"/>
            <ac:spMk id="39" creationId="{AEFC7925-2C8F-A013-29AA-B28C8E3639DA}"/>
          </ac:spMkLst>
        </pc:spChg>
      </pc:sldChg>
      <pc:sldChg chg="modSp mod">
        <pc:chgData name="Brattinga, Marco" userId="684b934c-3618-4017-a8f8-4c599975d655" providerId="ADAL" clId="{18312C9D-BD89-B046-88F2-2D8F66D908BA}" dt="2022-06-19T09:27:14.184" v="2597" actId="1037"/>
        <pc:sldMkLst>
          <pc:docMk/>
          <pc:sldMk cId="1451397324" sldId="600"/>
        </pc:sldMkLst>
        <pc:spChg chg="mod">
          <ac:chgData name="Brattinga, Marco" userId="684b934c-3618-4017-a8f8-4c599975d655" providerId="ADAL" clId="{18312C9D-BD89-B046-88F2-2D8F66D908BA}" dt="2022-06-19T09:27:14.184" v="2597" actId="1037"/>
          <ac:spMkLst>
            <pc:docMk/>
            <pc:sldMk cId="1451397324" sldId="600"/>
            <ac:spMk id="17" creationId="{0DA18555-8D38-7F82-449E-6885D667C812}"/>
          </ac:spMkLst>
        </pc:spChg>
      </pc:sldChg>
      <pc:sldChg chg="addSp modSp">
        <pc:chgData name="Brattinga, Marco" userId="684b934c-3618-4017-a8f8-4c599975d655" providerId="ADAL" clId="{18312C9D-BD89-B046-88F2-2D8F66D908BA}" dt="2022-06-19T09:05:55.359" v="2399" actId="1076"/>
        <pc:sldMkLst>
          <pc:docMk/>
          <pc:sldMk cId="1511429703" sldId="603"/>
        </pc:sldMkLst>
        <pc:picChg chg="add mod">
          <ac:chgData name="Brattinga, Marco" userId="684b934c-3618-4017-a8f8-4c599975d655" providerId="ADAL" clId="{18312C9D-BD89-B046-88F2-2D8F66D908BA}" dt="2022-06-19T09:05:42.934" v="2395" actId="14100"/>
          <ac:picMkLst>
            <pc:docMk/>
            <pc:sldMk cId="1511429703" sldId="603"/>
            <ac:picMk id="11266" creationId="{D8EDD0D0-9863-0729-8083-FB461A167407}"/>
          </ac:picMkLst>
        </pc:picChg>
        <pc:picChg chg="add mod">
          <ac:chgData name="Brattinga, Marco" userId="684b934c-3618-4017-a8f8-4c599975d655" providerId="ADAL" clId="{18312C9D-BD89-B046-88F2-2D8F66D908BA}" dt="2022-06-19T09:05:55.359" v="2399" actId="1076"/>
          <ac:picMkLst>
            <pc:docMk/>
            <pc:sldMk cId="1511429703" sldId="603"/>
            <ac:picMk id="11268" creationId="{A93ABB95-5B1A-A9E0-F4C1-48B5966A203B}"/>
          </ac:picMkLst>
        </pc:picChg>
      </pc:sldChg>
      <pc:sldChg chg="delSp modSp add del mod modTransition">
        <pc:chgData name="Brattinga, Marco" userId="684b934c-3618-4017-a8f8-4c599975d655" providerId="ADAL" clId="{18312C9D-BD89-B046-88F2-2D8F66D908BA}" dt="2022-06-17T15:08:50.516" v="1232" actId="2696"/>
        <pc:sldMkLst>
          <pc:docMk/>
          <pc:sldMk cId="1346303111" sldId="605"/>
        </pc:sldMkLst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2" creationId="{81B3AA54-6108-346B-4C26-CBB7302D6182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6" creationId="{57F5CA6D-D627-F80A-30AC-900547E0B82A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12" creationId="{00000000-0000-0000-0000-000000000000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17" creationId="{00000000-0000-0000-0000-000000000000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18" creationId="{00000000-0000-0000-0000-000000000000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21" creationId="{BADE97E4-7827-CD9C-9B54-FE26DE38B301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26" creationId="{0CC7F289-4606-D004-A536-CDFF551789BF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29" creationId="{0061D8CD-9799-3151-C24A-716E0AA008B2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30" creationId="{3CCDE203-E784-725B-DE9B-E03703DA96B2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31" creationId="{E8F5960C-7670-FACD-C095-3A16FD64040D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32" creationId="{82CD3E80-5C72-C557-093E-03ABEF6F8015}"/>
          </ac:spMkLst>
        </pc:spChg>
        <pc:spChg chg="mod">
          <ac:chgData name="Brattinga, Marco" userId="684b934c-3618-4017-a8f8-4c599975d655" providerId="ADAL" clId="{18312C9D-BD89-B046-88F2-2D8F66D908BA}" dt="2022-06-17T14:52:01.974" v="1070" actId="1037"/>
          <ac:spMkLst>
            <pc:docMk/>
            <pc:sldMk cId="1346303111" sldId="605"/>
            <ac:spMk id="37" creationId="{FA6B2C58-86D2-213F-073E-10DFFE053004}"/>
          </ac:spMkLst>
        </pc:spChg>
        <pc:spChg chg="mod">
          <ac:chgData name="Brattinga, Marco" userId="684b934c-3618-4017-a8f8-4c599975d655" providerId="ADAL" clId="{18312C9D-BD89-B046-88F2-2D8F66D908BA}" dt="2022-06-17T14:51:32.461" v="1065" actId="1038"/>
          <ac:spMkLst>
            <pc:docMk/>
            <pc:sldMk cId="1346303111" sldId="605"/>
            <ac:spMk id="38" creationId="{BAFD83CE-7D04-0B90-28EF-BA36F3EA70A0}"/>
          </ac:spMkLst>
        </pc:spChg>
        <pc:spChg chg="mod">
          <ac:chgData name="Brattinga, Marco" userId="684b934c-3618-4017-a8f8-4c599975d655" providerId="ADAL" clId="{18312C9D-BD89-B046-88F2-2D8F66D908BA}" dt="2022-06-17T14:52:01.974" v="1070" actId="1037"/>
          <ac:spMkLst>
            <pc:docMk/>
            <pc:sldMk cId="1346303111" sldId="605"/>
            <ac:spMk id="39" creationId="{AEFC7925-2C8F-A013-29AA-B28C8E3639DA}"/>
          </ac:spMkLst>
        </pc:spChg>
        <pc:grpChg chg="mod">
          <ac:chgData name="Brattinga, Marco" userId="684b934c-3618-4017-a8f8-4c599975d655" providerId="ADAL" clId="{18312C9D-BD89-B046-88F2-2D8F66D908BA}" dt="2022-06-17T14:51:32.461" v="1065" actId="1038"/>
          <ac:grpSpMkLst>
            <pc:docMk/>
            <pc:sldMk cId="1346303111" sldId="605"/>
            <ac:grpSpMk id="5" creationId="{00000000-0000-0000-0000-000000000000}"/>
          </ac:grpSpMkLst>
        </pc:grpChg>
        <pc:grpChg chg="mod">
          <ac:chgData name="Brattinga, Marco" userId="684b934c-3618-4017-a8f8-4c599975d655" providerId="ADAL" clId="{18312C9D-BD89-B046-88F2-2D8F66D908BA}" dt="2022-06-17T14:51:32.461" v="1065" actId="1038"/>
          <ac:grpSpMkLst>
            <pc:docMk/>
            <pc:sldMk cId="1346303111" sldId="605"/>
            <ac:grpSpMk id="11" creationId="{00000000-0000-0000-0000-000000000000}"/>
          </ac:grpSpMkLst>
        </pc:grpChg>
        <pc:grpChg chg="mod">
          <ac:chgData name="Brattinga, Marco" userId="684b934c-3618-4017-a8f8-4c599975d655" providerId="ADAL" clId="{18312C9D-BD89-B046-88F2-2D8F66D908BA}" dt="2022-06-17T14:51:32.461" v="1065" actId="1038"/>
          <ac:grpSpMkLst>
            <pc:docMk/>
            <pc:sldMk cId="1346303111" sldId="605"/>
            <ac:grpSpMk id="19" creationId="{88B50786-1265-946B-618B-30E6A0DD9FF0}"/>
          </ac:grpSpMkLst>
        </pc:grpChg>
        <pc:grpChg chg="mod">
          <ac:chgData name="Brattinga, Marco" userId="684b934c-3618-4017-a8f8-4c599975d655" providerId="ADAL" clId="{18312C9D-BD89-B046-88F2-2D8F66D908BA}" dt="2022-06-17T14:51:32.461" v="1065" actId="1038"/>
          <ac:grpSpMkLst>
            <pc:docMk/>
            <pc:sldMk cId="1346303111" sldId="605"/>
            <ac:grpSpMk id="36" creationId="{02B2FE29-DFFE-0F3F-1E90-C7435B413CF2}"/>
          </ac:grpSpMkLst>
        </pc:grpChg>
        <pc:picChg chg="del">
          <ac:chgData name="Brattinga, Marco" userId="684b934c-3618-4017-a8f8-4c599975d655" providerId="ADAL" clId="{18312C9D-BD89-B046-88F2-2D8F66D908BA}" dt="2022-06-17T14:50:55.857" v="1047" actId="478"/>
          <ac:picMkLst>
            <pc:docMk/>
            <pc:sldMk cId="1346303111" sldId="605"/>
            <ac:picMk id="25" creationId="{B0FAA0B2-C3F4-F98A-8432-05B289C56932}"/>
          </ac:picMkLst>
        </pc:picChg>
        <pc:cxnChg chg="mod">
          <ac:chgData name="Brattinga, Marco" userId="684b934c-3618-4017-a8f8-4c599975d655" providerId="ADAL" clId="{18312C9D-BD89-B046-88F2-2D8F66D908BA}" dt="2022-06-17T14:51:32.461" v="1065" actId="1038"/>
          <ac:cxnSpMkLst>
            <pc:docMk/>
            <pc:sldMk cId="1346303111" sldId="605"/>
            <ac:cxnSpMk id="14" creationId="{00000000-0000-0000-0000-000000000000}"/>
          </ac:cxnSpMkLst>
        </pc:cxnChg>
        <pc:cxnChg chg="mod">
          <ac:chgData name="Brattinga, Marco" userId="684b934c-3618-4017-a8f8-4c599975d655" providerId="ADAL" clId="{18312C9D-BD89-B046-88F2-2D8F66D908BA}" dt="2022-06-17T14:51:32.461" v="1065" actId="1038"/>
          <ac:cxnSpMkLst>
            <pc:docMk/>
            <pc:sldMk cId="1346303111" sldId="605"/>
            <ac:cxnSpMk id="16" creationId="{00000000-0000-0000-0000-000000000000}"/>
          </ac:cxnSpMkLst>
        </pc:cxnChg>
      </pc:sldChg>
      <pc:sldChg chg="addSp delSp add del mod modAnim">
        <pc:chgData name="Brattinga, Marco" userId="684b934c-3618-4017-a8f8-4c599975d655" providerId="ADAL" clId="{18312C9D-BD89-B046-88F2-2D8F66D908BA}" dt="2022-06-17T14:53:14.114" v="1081"/>
        <pc:sldMkLst>
          <pc:docMk/>
          <pc:sldMk cId="925866681" sldId="606"/>
        </pc:sldMkLst>
        <pc:spChg chg="add del">
          <ac:chgData name="Brattinga, Marco" userId="684b934c-3618-4017-a8f8-4c599975d655" providerId="ADAL" clId="{18312C9D-BD89-B046-88F2-2D8F66D908BA}" dt="2022-06-17T14:53:11.511" v="1078" actId="478"/>
          <ac:spMkLst>
            <pc:docMk/>
            <pc:sldMk cId="925866681" sldId="606"/>
            <ac:spMk id="15" creationId="{608A7A25-4330-9A8E-4871-72EE3E767F48}"/>
          </ac:spMkLst>
        </pc:spChg>
        <pc:spChg chg="add del">
          <ac:chgData name="Brattinga, Marco" userId="684b934c-3618-4017-a8f8-4c599975d655" providerId="ADAL" clId="{18312C9D-BD89-B046-88F2-2D8F66D908BA}" dt="2022-06-17T14:53:13.369" v="1080" actId="478"/>
          <ac:spMkLst>
            <pc:docMk/>
            <pc:sldMk cId="925866681" sldId="606"/>
            <ac:spMk id="18" creationId="{00000000-0000-0000-0000-000000000000}"/>
          </ac:spMkLst>
        </pc:spChg>
        <pc:spChg chg="add del">
          <ac:chgData name="Brattinga, Marco" userId="684b934c-3618-4017-a8f8-4c599975d655" providerId="ADAL" clId="{18312C9D-BD89-B046-88F2-2D8F66D908BA}" dt="2022-06-17T14:53:11.511" v="1078" actId="478"/>
          <ac:spMkLst>
            <pc:docMk/>
            <pc:sldMk cId="925866681" sldId="606"/>
            <ac:spMk id="23" creationId="{51ABF166-9F68-3F52-92A2-7265A5BDA135}"/>
          </ac:spMkLst>
        </pc:spChg>
        <pc:picChg chg="add del">
          <ac:chgData name="Brattinga, Marco" userId="684b934c-3618-4017-a8f8-4c599975d655" providerId="ADAL" clId="{18312C9D-BD89-B046-88F2-2D8F66D908BA}" dt="2022-06-17T14:53:13.369" v="1080" actId="478"/>
          <ac:picMkLst>
            <pc:docMk/>
            <pc:sldMk cId="925866681" sldId="606"/>
            <ac:picMk id="1030" creationId="{F5504C79-398E-13A2-E4A2-A2FE1CF4DED9}"/>
          </ac:picMkLst>
        </pc:picChg>
        <pc:picChg chg="add del">
          <ac:chgData name="Brattinga, Marco" userId="684b934c-3618-4017-a8f8-4c599975d655" providerId="ADAL" clId="{18312C9D-BD89-B046-88F2-2D8F66D908BA}" dt="2022-06-17T14:53:13.369" v="1080" actId="478"/>
          <ac:picMkLst>
            <pc:docMk/>
            <pc:sldMk cId="925866681" sldId="606"/>
            <ac:picMk id="1032" creationId="{17786D0A-E18C-2B47-B7B9-710909932499}"/>
          </ac:picMkLst>
        </pc:picChg>
        <pc:picChg chg="add del">
          <ac:chgData name="Brattinga, Marco" userId="684b934c-3618-4017-a8f8-4c599975d655" providerId="ADAL" clId="{18312C9D-BD89-B046-88F2-2D8F66D908BA}" dt="2022-06-17T14:53:12.718" v="1079" actId="478"/>
          <ac:picMkLst>
            <pc:docMk/>
            <pc:sldMk cId="925866681" sldId="606"/>
            <ac:picMk id="1034" creationId="{DF41AD51-E0D7-2111-CE78-AC0B86E53658}"/>
          </ac:picMkLst>
        </pc:picChg>
        <pc:picChg chg="add del">
          <ac:chgData name="Brattinga, Marco" userId="684b934c-3618-4017-a8f8-4c599975d655" providerId="ADAL" clId="{18312C9D-BD89-B046-88F2-2D8F66D908BA}" dt="2022-06-17T14:53:13.369" v="1080" actId="478"/>
          <ac:picMkLst>
            <pc:docMk/>
            <pc:sldMk cId="925866681" sldId="606"/>
            <ac:picMk id="1036" creationId="{CEA70636-59E1-B6CF-AFBB-9C31A5DAF41E}"/>
          </ac:picMkLst>
        </pc:picChg>
        <pc:picChg chg="add del">
          <ac:chgData name="Brattinga, Marco" userId="684b934c-3618-4017-a8f8-4c599975d655" providerId="ADAL" clId="{18312C9D-BD89-B046-88F2-2D8F66D908BA}" dt="2022-06-17T14:53:13.369" v="1080" actId="478"/>
          <ac:picMkLst>
            <pc:docMk/>
            <pc:sldMk cId="925866681" sldId="606"/>
            <ac:picMk id="1038" creationId="{7BAC30FF-97E3-828D-A57B-5AFC3FFA096E}"/>
          </ac:picMkLst>
        </pc:picChg>
        <pc:picChg chg="add del">
          <ac:chgData name="Brattinga, Marco" userId="684b934c-3618-4017-a8f8-4c599975d655" providerId="ADAL" clId="{18312C9D-BD89-B046-88F2-2D8F66D908BA}" dt="2022-06-17T14:53:12.718" v="1079" actId="478"/>
          <ac:picMkLst>
            <pc:docMk/>
            <pc:sldMk cId="925866681" sldId="606"/>
            <ac:picMk id="1040" creationId="{A0BD6792-2636-9829-C823-B7D039AA4E56}"/>
          </ac:picMkLst>
        </pc:picChg>
        <pc:picChg chg="add del">
          <ac:chgData name="Brattinga, Marco" userId="684b934c-3618-4017-a8f8-4c599975d655" providerId="ADAL" clId="{18312C9D-BD89-B046-88F2-2D8F66D908BA}" dt="2022-06-17T14:53:12.718" v="1079" actId="478"/>
          <ac:picMkLst>
            <pc:docMk/>
            <pc:sldMk cId="925866681" sldId="606"/>
            <ac:picMk id="1042" creationId="{4B47B750-B61E-9EC3-87F7-82AD609EE664}"/>
          </ac:picMkLst>
        </pc:picChg>
      </pc:sldChg>
      <pc:sldChg chg="add del">
        <pc:chgData name="Brattinga, Marco" userId="684b934c-3618-4017-a8f8-4c599975d655" providerId="ADAL" clId="{18312C9D-BD89-B046-88F2-2D8F66D908BA}" dt="2022-06-17T14:53:29.274" v="1086" actId="2696"/>
        <pc:sldMkLst>
          <pc:docMk/>
          <pc:sldMk cId="2773774138" sldId="606"/>
        </pc:sldMkLst>
      </pc:sldChg>
      <pc:sldChg chg="addSp delSp modSp add del mod modTransition delAnim modAnim">
        <pc:chgData name="Brattinga, Marco" userId="684b934c-3618-4017-a8f8-4c599975d655" providerId="ADAL" clId="{18312C9D-BD89-B046-88F2-2D8F66D908BA}" dt="2022-06-17T14:57:05.542" v="1146" actId="2696"/>
        <pc:sldMkLst>
          <pc:docMk/>
          <pc:sldMk cId="2919400966" sldId="606"/>
        </pc:sldMkLst>
        <pc:spChg chg="mod">
          <ac:chgData name="Brattinga, Marco" userId="684b934c-3618-4017-a8f8-4c599975d655" providerId="ADAL" clId="{18312C9D-BD89-B046-88F2-2D8F66D908BA}" dt="2022-06-17T14:54:50.653" v="1093" actId="1076"/>
          <ac:spMkLst>
            <pc:docMk/>
            <pc:sldMk cId="2919400966" sldId="606"/>
            <ac:spMk id="12" creationId="{00000000-0000-0000-0000-000000000000}"/>
          </ac:spMkLst>
        </pc:spChg>
        <pc:spChg chg="del">
          <ac:chgData name="Brattinga, Marco" userId="684b934c-3618-4017-a8f8-4c599975d655" providerId="ADAL" clId="{18312C9D-BD89-B046-88F2-2D8F66D908BA}" dt="2022-06-17T14:53:55.842" v="1089" actId="478"/>
          <ac:spMkLst>
            <pc:docMk/>
            <pc:sldMk cId="2919400966" sldId="606"/>
            <ac:spMk id="15" creationId="{608A7A25-4330-9A8E-4871-72EE3E767F48}"/>
          </ac:spMkLst>
        </pc:spChg>
        <pc:spChg chg="mod">
          <ac:chgData name="Brattinga, Marco" userId="684b934c-3618-4017-a8f8-4c599975d655" providerId="ADAL" clId="{18312C9D-BD89-B046-88F2-2D8F66D908BA}" dt="2022-06-17T14:54:50.653" v="1093" actId="1076"/>
          <ac:spMkLst>
            <pc:docMk/>
            <pc:sldMk cId="2919400966" sldId="606"/>
            <ac:spMk id="17" creationId="{00000000-0000-0000-0000-000000000000}"/>
          </ac:spMkLst>
        </pc:spChg>
        <pc:spChg chg="del">
          <ac:chgData name="Brattinga, Marco" userId="684b934c-3618-4017-a8f8-4c599975d655" providerId="ADAL" clId="{18312C9D-BD89-B046-88F2-2D8F66D908BA}" dt="2022-06-17T14:54:16.079" v="1092" actId="478"/>
          <ac:spMkLst>
            <pc:docMk/>
            <pc:sldMk cId="2919400966" sldId="606"/>
            <ac:spMk id="18" creationId="{00000000-0000-0000-0000-000000000000}"/>
          </ac:spMkLst>
        </pc:spChg>
        <pc:spChg chg="del">
          <ac:chgData name="Brattinga, Marco" userId="684b934c-3618-4017-a8f8-4c599975d655" providerId="ADAL" clId="{18312C9D-BD89-B046-88F2-2D8F66D908BA}" dt="2022-06-17T14:53:55.842" v="1089" actId="478"/>
          <ac:spMkLst>
            <pc:docMk/>
            <pc:sldMk cId="2919400966" sldId="606"/>
            <ac:spMk id="23" creationId="{51ABF166-9F68-3F52-92A2-7265A5BDA135}"/>
          </ac:spMkLst>
        </pc:spChg>
        <pc:spChg chg="mod">
          <ac:chgData name="Brattinga, Marco" userId="684b934c-3618-4017-a8f8-4c599975d655" providerId="ADAL" clId="{18312C9D-BD89-B046-88F2-2D8F66D908BA}" dt="2022-06-17T14:54:08.985" v="1090"/>
          <ac:spMkLst>
            <pc:docMk/>
            <pc:sldMk cId="2919400966" sldId="606"/>
            <ac:spMk id="29" creationId="{ED88FDA2-0AB5-73F6-C7EE-A13D8F960BD4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1" creationId="{B02322BB-F361-E01C-738B-7EC47A6BB9D1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2" creationId="{1DD9191A-1268-68A0-1166-70CE3E25513A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3" creationId="{1DBA4104-FAC3-2C78-A5BB-168B261827A9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4" creationId="{C2E45656-0F3C-AA67-140B-7B49459D56D3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5" creationId="{AF13BBAE-6F36-6F71-F513-669CEB7439C8}"/>
          </ac:spMkLst>
        </pc:spChg>
        <pc:spChg chg="add del mod">
          <ac:chgData name="Brattinga, Marco" userId="684b934c-3618-4017-a8f8-4c599975d655" providerId="ADAL" clId="{18312C9D-BD89-B046-88F2-2D8F66D908BA}" dt="2022-06-17T14:55:18.478" v="1098" actId="478"/>
          <ac:spMkLst>
            <pc:docMk/>
            <pc:sldMk cId="2919400966" sldId="606"/>
            <ac:spMk id="36" creationId="{A67ED336-7E6A-CD7B-5B06-821F16874969}"/>
          </ac:spMkLst>
        </pc:spChg>
        <pc:spChg chg="mod">
          <ac:chgData name="Brattinga, Marco" userId="684b934c-3618-4017-a8f8-4c599975d655" providerId="ADAL" clId="{18312C9D-BD89-B046-88F2-2D8F66D908BA}" dt="2022-06-17T14:54:08.985" v="1090"/>
          <ac:spMkLst>
            <pc:docMk/>
            <pc:sldMk cId="2919400966" sldId="606"/>
            <ac:spMk id="38" creationId="{0594F16F-9B6E-9235-E68C-A8F2575A78E5}"/>
          </ac:spMkLst>
        </pc:spChg>
        <pc:spChg chg="mod">
          <ac:chgData name="Brattinga, Marco" userId="684b934c-3618-4017-a8f8-4c599975d655" providerId="ADAL" clId="{18312C9D-BD89-B046-88F2-2D8F66D908BA}" dt="2022-06-17T14:54:08.985" v="1090"/>
          <ac:spMkLst>
            <pc:docMk/>
            <pc:sldMk cId="2919400966" sldId="606"/>
            <ac:spMk id="39" creationId="{B7FEAF1C-1A8F-3B99-0C84-75C1D8913B82}"/>
          </ac:spMkLst>
        </pc:spChg>
        <pc:spChg chg="add del mod">
          <ac:chgData name="Brattinga, Marco" userId="684b934c-3618-4017-a8f8-4c599975d655" providerId="ADAL" clId="{18312C9D-BD89-B046-88F2-2D8F66D908BA}" dt="2022-06-17T14:55:56.885" v="1104" actId="21"/>
          <ac:spMkLst>
            <pc:docMk/>
            <pc:sldMk cId="2919400966" sldId="606"/>
            <ac:spMk id="40" creationId="{87E58203-A84E-D14A-0C88-861CEA178E1D}"/>
          </ac:spMkLst>
        </pc:spChg>
        <pc:spChg chg="add del mod">
          <ac:chgData name="Brattinga, Marco" userId="684b934c-3618-4017-a8f8-4c599975d655" providerId="ADAL" clId="{18312C9D-BD89-B046-88F2-2D8F66D908BA}" dt="2022-06-17T14:55:56.885" v="1104" actId="21"/>
          <ac:spMkLst>
            <pc:docMk/>
            <pc:sldMk cId="2919400966" sldId="606"/>
            <ac:spMk id="41" creationId="{29504B70-3344-AAB9-D09D-517D03FCAE10}"/>
          </ac:spMkLst>
        </pc:spChg>
        <pc:spChg chg="add del mod">
          <ac:chgData name="Brattinga, Marco" userId="684b934c-3618-4017-a8f8-4c599975d655" providerId="ADAL" clId="{18312C9D-BD89-B046-88F2-2D8F66D908BA}" dt="2022-06-17T14:55:56.885" v="1104" actId="21"/>
          <ac:spMkLst>
            <pc:docMk/>
            <pc:sldMk cId="2919400966" sldId="606"/>
            <ac:spMk id="42" creationId="{2126E217-7E00-1FF6-A1AE-E70AC354BA4C}"/>
          </ac:spMkLst>
        </pc:spChg>
        <pc:spChg chg="add del mod">
          <ac:chgData name="Brattinga, Marco" userId="684b934c-3618-4017-a8f8-4c599975d655" providerId="ADAL" clId="{18312C9D-BD89-B046-88F2-2D8F66D908BA}" dt="2022-06-17T14:55:56.885" v="1104" actId="21"/>
          <ac:spMkLst>
            <pc:docMk/>
            <pc:sldMk cId="2919400966" sldId="606"/>
            <ac:spMk id="43" creationId="{12F3D092-9E8F-BAA9-5716-FA637D0807B9}"/>
          </ac:spMkLst>
        </pc:spChg>
        <pc:grpChg chg="mod">
          <ac:chgData name="Brattinga, Marco" userId="684b934c-3618-4017-a8f8-4c599975d655" providerId="ADAL" clId="{18312C9D-BD89-B046-88F2-2D8F66D908BA}" dt="2022-06-17T14:54:50.653" v="1093" actId="1076"/>
          <ac:grpSpMkLst>
            <pc:docMk/>
            <pc:sldMk cId="2919400966" sldId="606"/>
            <ac:grpSpMk id="5" creationId="{00000000-0000-0000-0000-000000000000}"/>
          </ac:grpSpMkLst>
        </pc:grpChg>
        <pc:grpChg chg="mod">
          <ac:chgData name="Brattinga, Marco" userId="684b934c-3618-4017-a8f8-4c599975d655" providerId="ADAL" clId="{18312C9D-BD89-B046-88F2-2D8F66D908BA}" dt="2022-06-17T14:54:50.653" v="1093" actId="1076"/>
          <ac:grpSpMkLst>
            <pc:docMk/>
            <pc:sldMk cId="2919400966" sldId="606"/>
            <ac:grpSpMk id="9" creationId="{1C1E6FD6-C0A3-E260-268A-01418E4B9790}"/>
          </ac:grpSpMkLst>
        </pc:grpChg>
        <pc:grpChg chg="mod">
          <ac:chgData name="Brattinga, Marco" userId="684b934c-3618-4017-a8f8-4c599975d655" providerId="ADAL" clId="{18312C9D-BD89-B046-88F2-2D8F66D908BA}" dt="2022-06-17T14:54:50.653" v="1093" actId="1076"/>
          <ac:grpSpMkLst>
            <pc:docMk/>
            <pc:sldMk cId="2919400966" sldId="606"/>
            <ac:grpSpMk id="11" creationId="{00000000-0000-0000-0000-000000000000}"/>
          </ac:grpSpMkLst>
        </pc:grpChg>
        <pc:grpChg chg="add del mod">
          <ac:chgData name="Brattinga, Marco" userId="684b934c-3618-4017-a8f8-4c599975d655" providerId="ADAL" clId="{18312C9D-BD89-B046-88F2-2D8F66D908BA}" dt="2022-06-17T14:55:18.478" v="1098" actId="478"/>
          <ac:grpSpMkLst>
            <pc:docMk/>
            <pc:sldMk cId="2919400966" sldId="606"/>
            <ac:grpSpMk id="28" creationId="{AD3B1C48-6437-2E95-E83B-D33212885A96}"/>
          </ac:grpSpMkLst>
        </pc:grpChg>
        <pc:grpChg chg="add del mod">
          <ac:chgData name="Brattinga, Marco" userId="684b934c-3618-4017-a8f8-4c599975d655" providerId="ADAL" clId="{18312C9D-BD89-B046-88F2-2D8F66D908BA}" dt="2022-06-17T14:55:18.478" v="1098" actId="478"/>
          <ac:grpSpMkLst>
            <pc:docMk/>
            <pc:sldMk cId="2919400966" sldId="606"/>
            <ac:grpSpMk id="37" creationId="{4D252FB4-7366-F06C-6ACF-0B4E56843B3F}"/>
          </ac:grpSpMkLst>
        </pc:grpChg>
        <pc:picChg chg="del">
          <ac:chgData name="Brattinga, Marco" userId="684b934c-3618-4017-a8f8-4c599975d655" providerId="ADAL" clId="{18312C9D-BD89-B046-88F2-2D8F66D908BA}" dt="2022-06-17T14:54:52.511" v="1094" actId="478"/>
          <ac:picMkLst>
            <pc:docMk/>
            <pc:sldMk cId="2919400966" sldId="606"/>
            <ac:picMk id="25" creationId="{B0FAA0B2-C3F4-F98A-8432-05B289C56932}"/>
          </ac:picMkLst>
        </pc:picChg>
        <pc:picChg chg="mod">
          <ac:chgData name="Brattinga, Marco" userId="684b934c-3618-4017-a8f8-4c599975d655" providerId="ADAL" clId="{18312C9D-BD89-B046-88F2-2D8F66D908BA}" dt="2022-06-17T14:54:08.985" v="1090"/>
          <ac:picMkLst>
            <pc:docMk/>
            <pc:sldMk cId="2919400966" sldId="606"/>
            <ac:picMk id="30" creationId="{D83FE08B-9271-3980-FF67-846466043FD6}"/>
          </ac:picMkLst>
        </pc:picChg>
        <pc:picChg chg="del">
          <ac:chgData name="Brattinga, Marco" userId="684b934c-3618-4017-a8f8-4c599975d655" providerId="ADAL" clId="{18312C9D-BD89-B046-88F2-2D8F66D908BA}" dt="2022-06-17T14:54:16.079" v="1092" actId="478"/>
          <ac:picMkLst>
            <pc:docMk/>
            <pc:sldMk cId="2919400966" sldId="606"/>
            <ac:picMk id="1030" creationId="{F5504C79-398E-13A2-E4A2-A2FE1CF4DED9}"/>
          </ac:picMkLst>
        </pc:picChg>
        <pc:picChg chg="del">
          <ac:chgData name="Brattinga, Marco" userId="684b934c-3618-4017-a8f8-4c599975d655" providerId="ADAL" clId="{18312C9D-BD89-B046-88F2-2D8F66D908BA}" dt="2022-06-17T14:54:16.079" v="1092" actId="478"/>
          <ac:picMkLst>
            <pc:docMk/>
            <pc:sldMk cId="2919400966" sldId="606"/>
            <ac:picMk id="1032" creationId="{17786D0A-E18C-2B47-B7B9-710909932499}"/>
          </ac:picMkLst>
        </pc:picChg>
        <pc:picChg chg="del">
          <ac:chgData name="Brattinga, Marco" userId="684b934c-3618-4017-a8f8-4c599975d655" providerId="ADAL" clId="{18312C9D-BD89-B046-88F2-2D8F66D908BA}" dt="2022-06-17T14:54:13.323" v="1091" actId="478"/>
          <ac:picMkLst>
            <pc:docMk/>
            <pc:sldMk cId="2919400966" sldId="606"/>
            <ac:picMk id="1034" creationId="{DF41AD51-E0D7-2111-CE78-AC0B86E53658}"/>
          </ac:picMkLst>
        </pc:picChg>
        <pc:picChg chg="del">
          <ac:chgData name="Brattinga, Marco" userId="684b934c-3618-4017-a8f8-4c599975d655" providerId="ADAL" clId="{18312C9D-BD89-B046-88F2-2D8F66D908BA}" dt="2022-06-17T14:54:16.079" v="1092" actId="478"/>
          <ac:picMkLst>
            <pc:docMk/>
            <pc:sldMk cId="2919400966" sldId="606"/>
            <ac:picMk id="1036" creationId="{CEA70636-59E1-B6CF-AFBB-9C31A5DAF41E}"/>
          </ac:picMkLst>
        </pc:picChg>
        <pc:picChg chg="del">
          <ac:chgData name="Brattinga, Marco" userId="684b934c-3618-4017-a8f8-4c599975d655" providerId="ADAL" clId="{18312C9D-BD89-B046-88F2-2D8F66D908BA}" dt="2022-06-17T14:54:16.079" v="1092" actId="478"/>
          <ac:picMkLst>
            <pc:docMk/>
            <pc:sldMk cId="2919400966" sldId="606"/>
            <ac:picMk id="1038" creationId="{7BAC30FF-97E3-828D-A57B-5AFC3FFA096E}"/>
          </ac:picMkLst>
        </pc:picChg>
        <pc:picChg chg="del">
          <ac:chgData name="Brattinga, Marco" userId="684b934c-3618-4017-a8f8-4c599975d655" providerId="ADAL" clId="{18312C9D-BD89-B046-88F2-2D8F66D908BA}" dt="2022-06-17T14:54:13.323" v="1091" actId="478"/>
          <ac:picMkLst>
            <pc:docMk/>
            <pc:sldMk cId="2919400966" sldId="606"/>
            <ac:picMk id="1040" creationId="{A0BD6792-2636-9829-C823-B7D039AA4E56}"/>
          </ac:picMkLst>
        </pc:picChg>
        <pc:picChg chg="del">
          <ac:chgData name="Brattinga, Marco" userId="684b934c-3618-4017-a8f8-4c599975d655" providerId="ADAL" clId="{18312C9D-BD89-B046-88F2-2D8F66D908BA}" dt="2022-06-17T14:54:13.323" v="1091" actId="478"/>
          <ac:picMkLst>
            <pc:docMk/>
            <pc:sldMk cId="2919400966" sldId="606"/>
            <ac:picMk id="1042" creationId="{4B47B750-B61E-9EC3-87F7-82AD609EE664}"/>
          </ac:picMkLst>
        </pc:picChg>
        <pc:cxnChg chg="mod">
          <ac:chgData name="Brattinga, Marco" userId="684b934c-3618-4017-a8f8-4c599975d655" providerId="ADAL" clId="{18312C9D-BD89-B046-88F2-2D8F66D908BA}" dt="2022-06-17T14:54:50.653" v="1093" actId="1076"/>
          <ac:cxnSpMkLst>
            <pc:docMk/>
            <pc:sldMk cId="2919400966" sldId="606"/>
            <ac:cxnSpMk id="14" creationId="{00000000-0000-0000-0000-000000000000}"/>
          </ac:cxnSpMkLst>
        </pc:cxnChg>
        <pc:cxnChg chg="mod">
          <ac:chgData name="Brattinga, Marco" userId="684b934c-3618-4017-a8f8-4c599975d655" providerId="ADAL" clId="{18312C9D-BD89-B046-88F2-2D8F66D908BA}" dt="2022-06-17T14:54:50.653" v="1093" actId="1076"/>
          <ac:cxnSpMkLst>
            <pc:docMk/>
            <pc:sldMk cId="2919400966" sldId="606"/>
            <ac:cxnSpMk id="16" creationId="{00000000-0000-0000-0000-000000000000}"/>
          </ac:cxnSpMkLst>
        </pc:cxnChg>
      </pc:sldChg>
      <pc:sldChg chg="addSp delSp modSp add mod modTransition delAnim modAnim">
        <pc:chgData name="Brattinga, Marco" userId="684b934c-3618-4017-a8f8-4c599975d655" providerId="ADAL" clId="{18312C9D-BD89-B046-88F2-2D8F66D908BA}" dt="2022-06-17T15:04:40.972" v="1223" actId="1076"/>
        <pc:sldMkLst>
          <pc:docMk/>
          <pc:sldMk cId="3773592499" sldId="607"/>
        </pc:sldMkLst>
        <pc:spChg chg="add mod">
          <ac:chgData name="Brattinga, Marco" userId="684b934c-3618-4017-a8f8-4c599975d655" providerId="ADAL" clId="{18312C9D-BD89-B046-88F2-2D8F66D908BA}" dt="2022-06-17T14:58:36.699" v="1157" actId="1076"/>
          <ac:spMkLst>
            <pc:docMk/>
            <pc:sldMk cId="3773592499" sldId="607"/>
            <ac:spMk id="2" creationId="{F89D9571-8B11-4EE5-DE37-1D03BE256729}"/>
          </ac:spMkLst>
        </pc:spChg>
        <pc:spChg chg="mod">
          <ac:chgData name="Brattinga, Marco" userId="684b934c-3618-4017-a8f8-4c599975d655" providerId="ADAL" clId="{18312C9D-BD89-B046-88F2-2D8F66D908BA}" dt="2022-06-17T14:56:54.389" v="1145" actId="1038"/>
          <ac:spMkLst>
            <pc:docMk/>
            <pc:sldMk cId="3773592499" sldId="607"/>
            <ac:spMk id="12" creationId="{00000000-0000-0000-0000-000000000000}"/>
          </ac:spMkLst>
        </pc:spChg>
        <pc:spChg chg="mod">
          <ac:chgData name="Brattinga, Marco" userId="684b934c-3618-4017-a8f8-4c599975d655" providerId="ADAL" clId="{18312C9D-BD89-B046-88F2-2D8F66D908BA}" dt="2022-06-17T14:56:54.389" v="1145" actId="1038"/>
          <ac:spMkLst>
            <pc:docMk/>
            <pc:sldMk cId="3773592499" sldId="607"/>
            <ac:spMk id="17" creationId="{00000000-0000-0000-0000-000000000000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1" creationId="{B02322BB-F361-E01C-738B-7EC47A6BB9D1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2" creationId="{1DD9191A-1268-68A0-1166-70CE3E25513A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3" creationId="{1DBA4104-FAC3-2C78-A5BB-168B261827A9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4" creationId="{C2E45656-0F3C-AA67-140B-7B49459D56D3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5" creationId="{AF13BBAE-6F36-6F71-F513-669CEB7439C8}"/>
          </ac:spMkLst>
        </pc:spChg>
        <pc:spChg chg="del mod">
          <ac:chgData name="Brattinga, Marco" userId="684b934c-3618-4017-a8f8-4c599975d655" providerId="ADAL" clId="{18312C9D-BD89-B046-88F2-2D8F66D908BA}" dt="2022-06-17T14:57:46.289" v="1150" actId="478"/>
          <ac:spMkLst>
            <pc:docMk/>
            <pc:sldMk cId="3773592499" sldId="607"/>
            <ac:spMk id="36" creationId="{A67ED336-7E6A-CD7B-5B06-821F16874969}"/>
          </ac:spMkLst>
        </pc:spChg>
        <pc:spChg chg="add mod">
          <ac:chgData name="Brattinga, Marco" userId="684b934c-3618-4017-a8f8-4c599975d655" providerId="ADAL" clId="{18312C9D-BD89-B046-88F2-2D8F66D908BA}" dt="2022-06-17T14:56:54.389" v="1145" actId="1038"/>
          <ac:spMkLst>
            <pc:docMk/>
            <pc:sldMk cId="3773592499" sldId="607"/>
            <ac:spMk id="40" creationId="{045A2580-1972-B246-B7BD-81E8F4BB8FCB}"/>
          </ac:spMkLst>
        </pc:spChg>
        <pc:spChg chg="add mod topLvl">
          <ac:chgData name="Brattinga, Marco" userId="684b934c-3618-4017-a8f8-4c599975d655" providerId="ADAL" clId="{18312C9D-BD89-B046-88F2-2D8F66D908BA}" dt="2022-06-17T14:59:38.516" v="1195" actId="165"/>
          <ac:spMkLst>
            <pc:docMk/>
            <pc:sldMk cId="3773592499" sldId="607"/>
            <ac:spMk id="41" creationId="{9472C872-07B2-839B-EDE2-FD9C67F42283}"/>
          </ac:spMkLst>
        </pc:spChg>
        <pc:spChg chg="add mod">
          <ac:chgData name="Brattinga, Marco" userId="684b934c-3618-4017-a8f8-4c599975d655" providerId="ADAL" clId="{18312C9D-BD89-B046-88F2-2D8F66D908BA}" dt="2022-06-17T15:01:12.624" v="1205" actId="13926"/>
          <ac:spMkLst>
            <pc:docMk/>
            <pc:sldMk cId="3773592499" sldId="607"/>
            <ac:spMk id="42" creationId="{7F18B3AF-283E-17BD-C1D5-3301D3511B95}"/>
          </ac:spMkLst>
        </pc:spChg>
        <pc:spChg chg="add mod topLvl">
          <ac:chgData name="Brattinga, Marco" userId="684b934c-3618-4017-a8f8-4c599975d655" providerId="ADAL" clId="{18312C9D-BD89-B046-88F2-2D8F66D908BA}" dt="2022-06-17T14:59:38.516" v="1195" actId="165"/>
          <ac:spMkLst>
            <pc:docMk/>
            <pc:sldMk cId="3773592499" sldId="607"/>
            <ac:spMk id="43" creationId="{5CE5CB74-36CA-DB63-72FC-587624EB73BF}"/>
          </ac:spMkLst>
        </pc:spChg>
        <pc:spChg chg="add mod">
          <ac:chgData name="Brattinga, Marco" userId="684b934c-3618-4017-a8f8-4c599975d655" providerId="ADAL" clId="{18312C9D-BD89-B046-88F2-2D8F66D908BA}" dt="2022-06-17T14:58:49.145" v="1164" actId="1076"/>
          <ac:spMkLst>
            <pc:docMk/>
            <pc:sldMk cId="3773592499" sldId="607"/>
            <ac:spMk id="44" creationId="{AE422DC3-82CD-E083-C142-BE3210492B2C}"/>
          </ac:spMkLst>
        </pc:spChg>
        <pc:spChg chg="add mod topLvl">
          <ac:chgData name="Brattinga, Marco" userId="684b934c-3618-4017-a8f8-4c599975d655" providerId="ADAL" clId="{18312C9D-BD89-B046-88F2-2D8F66D908BA}" dt="2022-06-17T14:59:38.516" v="1195" actId="165"/>
          <ac:spMkLst>
            <pc:docMk/>
            <pc:sldMk cId="3773592499" sldId="607"/>
            <ac:spMk id="45" creationId="{9BC4BC48-9AC4-CA63-F943-8C0C46E4BA5D}"/>
          </ac:spMkLst>
        </pc:spChg>
        <pc:spChg chg="add mod topLvl">
          <ac:chgData name="Brattinga, Marco" userId="684b934c-3618-4017-a8f8-4c599975d655" providerId="ADAL" clId="{18312C9D-BD89-B046-88F2-2D8F66D908BA}" dt="2022-06-17T14:59:38.516" v="1195" actId="165"/>
          <ac:spMkLst>
            <pc:docMk/>
            <pc:sldMk cId="3773592499" sldId="607"/>
            <ac:spMk id="46" creationId="{98FC0D44-7C30-CA03-49D2-0800C9995940}"/>
          </ac:spMkLst>
        </pc:spChg>
        <pc:spChg chg="mod">
          <ac:chgData name="Brattinga, Marco" userId="684b934c-3618-4017-a8f8-4c599975d655" providerId="ADAL" clId="{18312C9D-BD89-B046-88F2-2D8F66D908BA}" dt="2022-06-17T15:03:15.923" v="1219" actId="13926"/>
          <ac:spMkLst>
            <pc:docMk/>
            <pc:sldMk cId="3773592499" sldId="607"/>
            <ac:spMk id="48" creationId="{6AD43701-4356-7925-77F4-3B84B09A94D0}"/>
          </ac:spMkLst>
        </pc:spChg>
        <pc:spChg chg="mod">
          <ac:chgData name="Brattinga, Marco" userId="684b934c-3618-4017-a8f8-4c599975d655" providerId="ADAL" clId="{18312C9D-BD89-B046-88F2-2D8F66D908BA}" dt="2022-06-17T15:01:22.616" v="1207"/>
          <ac:spMkLst>
            <pc:docMk/>
            <pc:sldMk cId="3773592499" sldId="607"/>
            <ac:spMk id="49" creationId="{F3A798E0-1F23-B411-056A-A5090C3A0CE1}"/>
          </ac:spMkLst>
        </pc:spChg>
        <pc:spChg chg="add mod">
          <ac:chgData name="Brattinga, Marco" userId="684b934c-3618-4017-a8f8-4c599975d655" providerId="ADAL" clId="{18312C9D-BD89-B046-88F2-2D8F66D908BA}" dt="2022-06-17T15:03:48.665" v="1221" actId="1076"/>
          <ac:spMkLst>
            <pc:docMk/>
            <pc:sldMk cId="3773592499" sldId="607"/>
            <ac:spMk id="50" creationId="{13B36793-AA55-AAB3-2C76-34AF408784A6}"/>
          </ac:spMkLst>
        </pc:spChg>
        <pc:grpChg chg="mod">
          <ac:chgData name="Brattinga, Marco" userId="684b934c-3618-4017-a8f8-4c599975d655" providerId="ADAL" clId="{18312C9D-BD89-B046-88F2-2D8F66D908BA}" dt="2022-06-17T14:56:54.389" v="1145" actId="1038"/>
          <ac:grpSpMkLst>
            <pc:docMk/>
            <pc:sldMk cId="3773592499" sldId="607"/>
            <ac:grpSpMk id="5" creationId="{00000000-0000-0000-0000-000000000000}"/>
          </ac:grpSpMkLst>
        </pc:grpChg>
        <pc:grpChg chg="add del">
          <ac:chgData name="Brattinga, Marco" userId="684b934c-3618-4017-a8f8-4c599975d655" providerId="ADAL" clId="{18312C9D-BD89-B046-88F2-2D8F66D908BA}" dt="2022-06-17T14:59:38.516" v="1195" actId="165"/>
          <ac:grpSpMkLst>
            <pc:docMk/>
            <pc:sldMk cId="3773592499" sldId="607"/>
            <ac:grpSpMk id="7" creationId="{F00CA2A0-2836-F353-4458-B84C1D3C15B9}"/>
          </ac:grpSpMkLst>
        </pc:grpChg>
        <pc:grpChg chg="mod">
          <ac:chgData name="Brattinga, Marco" userId="684b934c-3618-4017-a8f8-4c599975d655" providerId="ADAL" clId="{18312C9D-BD89-B046-88F2-2D8F66D908BA}" dt="2022-06-17T14:56:54.389" v="1145" actId="1038"/>
          <ac:grpSpMkLst>
            <pc:docMk/>
            <pc:sldMk cId="3773592499" sldId="607"/>
            <ac:grpSpMk id="9" creationId="{1C1E6FD6-C0A3-E260-268A-01418E4B9790}"/>
          </ac:grpSpMkLst>
        </pc:grpChg>
        <pc:grpChg chg="mod">
          <ac:chgData name="Brattinga, Marco" userId="684b934c-3618-4017-a8f8-4c599975d655" providerId="ADAL" clId="{18312C9D-BD89-B046-88F2-2D8F66D908BA}" dt="2022-06-17T14:56:54.389" v="1145" actId="1038"/>
          <ac:grpSpMkLst>
            <pc:docMk/>
            <pc:sldMk cId="3773592499" sldId="607"/>
            <ac:grpSpMk id="11" creationId="{00000000-0000-0000-0000-000000000000}"/>
          </ac:grpSpMkLst>
        </pc:grpChg>
        <pc:grpChg chg="add">
          <ac:chgData name="Brattinga, Marco" userId="684b934c-3618-4017-a8f8-4c599975d655" providerId="ADAL" clId="{18312C9D-BD89-B046-88F2-2D8F66D908BA}" dt="2022-06-17T14:59:43.812" v="1196" actId="164"/>
          <ac:grpSpMkLst>
            <pc:docMk/>
            <pc:sldMk cId="3773592499" sldId="607"/>
            <ac:grpSpMk id="13" creationId="{6B8FC059-DA30-D320-A7BB-0B8D2D1E82B7}"/>
          </ac:grpSpMkLst>
        </pc:grpChg>
        <pc:grpChg chg="add">
          <ac:chgData name="Brattinga, Marco" userId="684b934c-3618-4017-a8f8-4c599975d655" providerId="ADAL" clId="{18312C9D-BD89-B046-88F2-2D8F66D908BA}" dt="2022-06-17T14:59:51.305" v="1197" actId="164"/>
          <ac:grpSpMkLst>
            <pc:docMk/>
            <pc:sldMk cId="3773592499" sldId="607"/>
            <ac:grpSpMk id="15" creationId="{611604FB-F9F9-8532-3A17-A75280A54F45}"/>
          </ac:grpSpMkLst>
        </pc:grpChg>
        <pc:grpChg chg="add mod">
          <ac:chgData name="Brattinga, Marco" userId="684b934c-3618-4017-a8f8-4c599975d655" providerId="ADAL" clId="{18312C9D-BD89-B046-88F2-2D8F66D908BA}" dt="2022-06-17T15:02:20.806" v="1215" actId="1076"/>
          <ac:grpSpMkLst>
            <pc:docMk/>
            <pc:sldMk cId="3773592499" sldId="607"/>
            <ac:grpSpMk id="18" creationId="{F447570C-EC90-4F46-51C7-C1954D1D0484}"/>
          </ac:grpSpMkLst>
        </pc:grpChg>
        <pc:grpChg chg="del mod">
          <ac:chgData name="Brattinga, Marco" userId="684b934c-3618-4017-a8f8-4c599975d655" providerId="ADAL" clId="{18312C9D-BD89-B046-88F2-2D8F66D908BA}" dt="2022-06-17T14:57:46.289" v="1150" actId="478"/>
          <ac:grpSpMkLst>
            <pc:docMk/>
            <pc:sldMk cId="3773592499" sldId="607"/>
            <ac:grpSpMk id="28" creationId="{AD3B1C48-6437-2E95-E83B-D33212885A96}"/>
          </ac:grpSpMkLst>
        </pc:grpChg>
        <pc:grpChg chg="del mod">
          <ac:chgData name="Brattinga, Marco" userId="684b934c-3618-4017-a8f8-4c599975d655" providerId="ADAL" clId="{18312C9D-BD89-B046-88F2-2D8F66D908BA}" dt="2022-06-17T14:57:46.289" v="1150" actId="478"/>
          <ac:grpSpMkLst>
            <pc:docMk/>
            <pc:sldMk cId="3773592499" sldId="607"/>
            <ac:grpSpMk id="37" creationId="{4D252FB4-7366-F06C-6ACF-0B4E56843B3F}"/>
          </ac:grpSpMkLst>
        </pc:grpChg>
        <pc:grpChg chg="add mod">
          <ac:chgData name="Brattinga, Marco" userId="684b934c-3618-4017-a8f8-4c599975d655" providerId="ADAL" clId="{18312C9D-BD89-B046-88F2-2D8F66D908BA}" dt="2022-06-17T15:02:40.438" v="1217" actId="1076"/>
          <ac:grpSpMkLst>
            <pc:docMk/>
            <pc:sldMk cId="3773592499" sldId="607"/>
            <ac:grpSpMk id="47" creationId="{1EBE306A-0C09-9099-CD3E-D68AE34F93C9}"/>
          </ac:grpSpMkLst>
        </pc:grpChg>
        <pc:picChg chg="add mod">
          <ac:chgData name="Brattinga, Marco" userId="684b934c-3618-4017-a8f8-4c599975d655" providerId="ADAL" clId="{18312C9D-BD89-B046-88F2-2D8F66D908BA}" dt="2022-06-17T15:04:40.972" v="1223" actId="1076"/>
          <ac:picMkLst>
            <pc:docMk/>
            <pc:sldMk cId="3773592499" sldId="607"/>
            <ac:picMk id="51" creationId="{74B992C6-1E5A-6866-DF45-3B59C4EFBC46}"/>
          </ac:picMkLst>
        </pc:picChg>
        <pc:cxnChg chg="mod">
          <ac:chgData name="Brattinga, Marco" userId="684b934c-3618-4017-a8f8-4c599975d655" providerId="ADAL" clId="{18312C9D-BD89-B046-88F2-2D8F66D908BA}" dt="2022-06-17T14:56:54.389" v="1145" actId="1038"/>
          <ac:cxnSpMkLst>
            <pc:docMk/>
            <pc:sldMk cId="3773592499" sldId="607"/>
            <ac:cxnSpMk id="14" creationId="{00000000-0000-0000-0000-000000000000}"/>
          </ac:cxnSpMkLst>
        </pc:cxnChg>
        <pc:cxnChg chg="mod">
          <ac:chgData name="Brattinga, Marco" userId="684b934c-3618-4017-a8f8-4c599975d655" providerId="ADAL" clId="{18312C9D-BD89-B046-88F2-2D8F66D908BA}" dt="2022-06-17T14:56:54.389" v="1145" actId="1038"/>
          <ac:cxnSpMkLst>
            <pc:docMk/>
            <pc:sldMk cId="3773592499" sldId="607"/>
            <ac:cxnSpMk id="16" creationId="{00000000-0000-0000-0000-000000000000}"/>
          </ac:cxnSpMkLst>
        </pc:cxnChg>
      </pc:sldChg>
      <pc:sldChg chg="add del modTransition">
        <pc:chgData name="Brattinga, Marco" userId="684b934c-3618-4017-a8f8-4c599975d655" providerId="ADAL" clId="{18312C9D-BD89-B046-88F2-2D8F66D908BA}" dt="2022-06-17T15:08:29.890" v="1230" actId="2696"/>
        <pc:sldMkLst>
          <pc:docMk/>
          <pc:sldMk cId="1287311915" sldId="608"/>
        </pc:sldMkLst>
      </pc:sldChg>
      <pc:sldChg chg="addSp modSp add mod modTransition modAnim">
        <pc:chgData name="Brattinga, Marco" userId="684b934c-3618-4017-a8f8-4c599975d655" providerId="ADAL" clId="{18312C9D-BD89-B046-88F2-2D8F66D908BA}" dt="2022-06-19T08:07:25.072" v="1422" actId="1037"/>
        <pc:sldMkLst>
          <pc:docMk/>
          <pc:sldMk cId="2441979070" sldId="609"/>
        </pc:sldMkLst>
        <pc:spChg chg="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33" creationId="{EF4972FC-237F-1B69-6703-5C8D9D4B24C6}"/>
          </ac:spMkLst>
        </pc:spChg>
        <pc:spChg chg="add 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35" creationId="{7695F9FD-238A-AB9C-E12E-1665B05D3245}"/>
          </ac:spMkLst>
        </pc:spChg>
        <pc:spChg chg="add 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36" creationId="{1713345C-D052-DCD3-4716-BE618B1DBDCE}"/>
          </ac:spMkLst>
        </pc:spChg>
        <pc:spChg chg="add 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37" creationId="{490A21BE-BABA-12F2-08DB-396CF5F8C699}"/>
          </ac:spMkLst>
        </pc:spChg>
        <pc:spChg chg="add 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38" creationId="{9C0900BF-3E8D-687A-C86B-68E229EEE0F1}"/>
          </ac:spMkLst>
        </pc:spChg>
        <pc:spChg chg="add mod">
          <ac:chgData name="Brattinga, Marco" userId="684b934c-3618-4017-a8f8-4c599975d655" providerId="ADAL" clId="{18312C9D-BD89-B046-88F2-2D8F66D908BA}" dt="2022-06-19T08:07:20.487" v="1419" actId="1038"/>
          <ac:spMkLst>
            <pc:docMk/>
            <pc:sldMk cId="2441979070" sldId="609"/>
            <ac:spMk id="39" creationId="{8E06ECAF-AB24-9095-A9DB-7CBC93DA87AF}"/>
          </ac:spMkLst>
        </pc:spChg>
        <pc:spChg chg="add mod">
          <ac:chgData name="Brattinga, Marco" userId="684b934c-3618-4017-a8f8-4c599975d655" providerId="ADAL" clId="{18312C9D-BD89-B046-88F2-2D8F66D908BA}" dt="2022-06-19T08:07:25.072" v="1422" actId="1037"/>
          <ac:spMkLst>
            <pc:docMk/>
            <pc:sldMk cId="2441979070" sldId="609"/>
            <ac:spMk id="52" creationId="{1C6BF05D-3E1F-91F3-0479-69E2FE689563}"/>
          </ac:spMkLst>
        </pc:spChg>
        <pc:spChg chg="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54" creationId="{C514731B-0D24-9CBC-59B3-0D8A6DD8EA28}"/>
          </ac:spMkLst>
        </pc:spChg>
        <pc:spChg chg="mod">
          <ac:chgData name="Brattinga, Marco" userId="684b934c-3618-4017-a8f8-4c599975d655" providerId="ADAL" clId="{18312C9D-BD89-B046-88F2-2D8F66D908BA}" dt="2022-06-17T15:06:38.532" v="1225"/>
          <ac:spMkLst>
            <pc:docMk/>
            <pc:sldMk cId="2441979070" sldId="609"/>
            <ac:spMk id="55" creationId="{9DA27797-C3F4-AD17-5C31-89622CD24010}"/>
          </ac:spMkLst>
        </pc:spChg>
        <pc:grpChg chg="add mod">
          <ac:chgData name="Brattinga, Marco" userId="684b934c-3618-4017-a8f8-4c599975d655" providerId="ADAL" clId="{18312C9D-BD89-B046-88F2-2D8F66D908BA}" dt="2022-06-17T15:06:38.532" v="1225"/>
          <ac:grpSpMkLst>
            <pc:docMk/>
            <pc:sldMk cId="2441979070" sldId="609"/>
            <ac:grpSpMk id="32" creationId="{D38214C9-D541-A52C-C6FB-77B6B44BF2C4}"/>
          </ac:grpSpMkLst>
        </pc:grpChg>
        <pc:grpChg chg="add mod">
          <ac:chgData name="Brattinga, Marco" userId="684b934c-3618-4017-a8f8-4c599975d655" providerId="ADAL" clId="{18312C9D-BD89-B046-88F2-2D8F66D908BA}" dt="2022-06-17T15:06:38.532" v="1225"/>
          <ac:grpSpMkLst>
            <pc:docMk/>
            <pc:sldMk cId="2441979070" sldId="609"/>
            <ac:grpSpMk id="53" creationId="{B226A906-D808-1FC2-B03A-F8F31D6C6C3D}"/>
          </ac:grpSpMkLst>
        </pc:grpChg>
        <pc:picChg chg="mod">
          <ac:chgData name="Brattinga, Marco" userId="684b934c-3618-4017-a8f8-4c599975d655" providerId="ADAL" clId="{18312C9D-BD89-B046-88F2-2D8F66D908BA}" dt="2022-06-17T15:06:38.532" v="1225"/>
          <ac:picMkLst>
            <pc:docMk/>
            <pc:sldMk cId="2441979070" sldId="609"/>
            <ac:picMk id="34" creationId="{23C004A0-1D9C-2B32-20C4-E63E0AE805BF}"/>
          </ac:picMkLst>
        </pc:picChg>
      </pc:sldChg>
      <pc:sldChg chg="addSp delSp modSp add mod ord addAnim delAnim modAnim">
        <pc:chgData name="Brattinga, Marco" userId="684b934c-3618-4017-a8f8-4c599975d655" providerId="ADAL" clId="{18312C9D-BD89-B046-88F2-2D8F66D908BA}" dt="2022-06-19T09:24:49.142" v="2591"/>
        <pc:sldMkLst>
          <pc:docMk/>
          <pc:sldMk cId="1409777086" sldId="610"/>
        </pc:sldMkLst>
        <pc:spChg chg="add mod">
          <ac:chgData name="Brattinga, Marco" userId="684b934c-3618-4017-a8f8-4c599975d655" providerId="ADAL" clId="{18312C9D-BD89-B046-88F2-2D8F66D908BA}" dt="2022-06-19T08:46:13.520" v="2049" actId="1038"/>
          <ac:spMkLst>
            <pc:docMk/>
            <pc:sldMk cId="1409777086" sldId="610"/>
            <ac:spMk id="2" creationId="{3B648376-6DBE-696A-8D9B-4A0E379B28C5}"/>
          </ac:spMkLst>
        </pc:spChg>
        <pc:spChg chg="del">
          <ac:chgData name="Brattinga, Marco" userId="684b934c-3618-4017-a8f8-4c599975d655" providerId="ADAL" clId="{18312C9D-BD89-B046-88F2-2D8F66D908BA}" dt="2022-06-19T08:11:16.431" v="1426" actId="478"/>
          <ac:spMkLst>
            <pc:docMk/>
            <pc:sldMk cId="1409777086" sldId="610"/>
            <ac:spMk id="4" creationId="{80717D01-EAD6-0A2A-02C9-16F457FDCF16}"/>
          </ac:spMkLst>
        </pc:spChg>
        <pc:spChg chg="add mod">
          <ac:chgData name="Brattinga, Marco" userId="684b934c-3618-4017-a8f8-4c599975d655" providerId="ADAL" clId="{18312C9D-BD89-B046-88F2-2D8F66D908BA}" dt="2022-06-19T08:51:47.695" v="2168" actId="1076"/>
          <ac:spMkLst>
            <pc:docMk/>
            <pc:sldMk cId="1409777086" sldId="610"/>
            <ac:spMk id="6" creationId="{CFB5DEDE-A2D3-75E2-841D-D644436BF17E}"/>
          </ac:spMkLst>
        </pc:spChg>
        <pc:spChg chg="add mod">
          <ac:chgData name="Brattinga, Marco" userId="684b934c-3618-4017-a8f8-4c599975d655" providerId="ADAL" clId="{18312C9D-BD89-B046-88F2-2D8F66D908BA}" dt="2022-06-19T08:53:40.422" v="2203" actId="1076"/>
          <ac:spMkLst>
            <pc:docMk/>
            <pc:sldMk cId="1409777086" sldId="610"/>
            <ac:spMk id="8" creationId="{4EBA2C76-6659-3671-1958-A29F3A25F4D2}"/>
          </ac:spMkLst>
        </pc:spChg>
        <pc:spChg chg="add mod">
          <ac:chgData name="Brattinga, Marco" userId="684b934c-3618-4017-a8f8-4c599975d655" providerId="ADAL" clId="{18312C9D-BD89-B046-88F2-2D8F66D908BA}" dt="2022-06-19T08:46:13.520" v="2049" actId="1038"/>
          <ac:spMkLst>
            <pc:docMk/>
            <pc:sldMk cId="1409777086" sldId="610"/>
            <ac:spMk id="9" creationId="{7EA5E29E-7BA9-6594-8524-FAE6D9F3DDB8}"/>
          </ac:spMkLst>
        </pc:spChg>
        <pc:spChg chg="add mod">
          <ac:chgData name="Brattinga, Marco" userId="684b934c-3618-4017-a8f8-4c599975d655" providerId="ADAL" clId="{18312C9D-BD89-B046-88F2-2D8F66D908BA}" dt="2022-06-19T08:51:27.082" v="2164"/>
          <ac:spMkLst>
            <pc:docMk/>
            <pc:sldMk cId="1409777086" sldId="610"/>
            <ac:spMk id="12" creationId="{FCFEBFE5-064F-758B-823C-B07799D6D0C2}"/>
          </ac:spMkLst>
        </pc:spChg>
        <pc:spChg chg="add mod topLvl">
          <ac:chgData name="Brattinga, Marco" userId="684b934c-3618-4017-a8f8-4c599975d655" providerId="ADAL" clId="{18312C9D-BD89-B046-88F2-2D8F66D908BA}" dt="2022-06-19T09:11:34.859" v="2450" actId="164"/>
          <ac:spMkLst>
            <pc:docMk/>
            <pc:sldMk cId="1409777086" sldId="610"/>
            <ac:spMk id="15" creationId="{A3AD0101-357E-66F2-EF55-AA668E72C784}"/>
          </ac:spMkLst>
        </pc:spChg>
        <pc:spChg chg="add mod topLvl">
          <ac:chgData name="Brattinga, Marco" userId="684b934c-3618-4017-a8f8-4c599975d655" providerId="ADAL" clId="{18312C9D-BD89-B046-88F2-2D8F66D908BA}" dt="2022-06-19T09:21:32.407" v="2538" actId="20577"/>
          <ac:spMkLst>
            <pc:docMk/>
            <pc:sldMk cId="1409777086" sldId="610"/>
            <ac:spMk id="16" creationId="{827972F8-63D0-4299-7FCC-EB8334F8288A}"/>
          </ac:spMkLst>
        </pc:spChg>
        <pc:spChg chg="add del mod">
          <ac:chgData name="Brattinga, Marco" userId="684b934c-3618-4017-a8f8-4c599975d655" providerId="ADAL" clId="{18312C9D-BD89-B046-88F2-2D8F66D908BA}" dt="2022-06-19T08:49:05.359" v="2074" actId="478"/>
          <ac:spMkLst>
            <pc:docMk/>
            <pc:sldMk cId="1409777086" sldId="610"/>
            <ac:spMk id="17" creationId="{3046B0CC-EEA2-F49A-1730-D09E37770977}"/>
          </ac:spMkLst>
        </pc:spChg>
        <pc:spChg chg="add mod">
          <ac:chgData name="Brattinga, Marco" userId="684b934c-3618-4017-a8f8-4c599975d655" providerId="ADAL" clId="{18312C9D-BD89-B046-88F2-2D8F66D908BA}" dt="2022-06-19T08:54:09.797" v="2211" actId="166"/>
          <ac:spMkLst>
            <pc:docMk/>
            <pc:sldMk cId="1409777086" sldId="610"/>
            <ac:spMk id="19" creationId="{DFB205EF-28DA-BED4-8AEC-3090864059CE}"/>
          </ac:spMkLst>
        </pc:spChg>
        <pc:spChg chg="add mod">
          <ac:chgData name="Brattinga, Marco" userId="684b934c-3618-4017-a8f8-4c599975d655" providerId="ADAL" clId="{18312C9D-BD89-B046-88F2-2D8F66D908BA}" dt="2022-06-19T08:55:33.399" v="2227" actId="1076"/>
          <ac:spMkLst>
            <pc:docMk/>
            <pc:sldMk cId="1409777086" sldId="610"/>
            <ac:spMk id="66" creationId="{7DDD25EA-3851-B0F1-CC6C-6B62A00AF89C}"/>
          </ac:spMkLst>
        </pc:spChg>
        <pc:spChg chg="add mod">
          <ac:chgData name="Brattinga, Marco" userId="684b934c-3618-4017-a8f8-4c599975d655" providerId="ADAL" clId="{18312C9D-BD89-B046-88F2-2D8F66D908BA}" dt="2022-06-19T08:52:37.843" v="2187" actId="1038"/>
          <ac:spMkLst>
            <pc:docMk/>
            <pc:sldMk cId="1409777086" sldId="610"/>
            <ac:spMk id="67" creationId="{2FE3C521-A695-9C5F-560F-98D784E44AE8}"/>
          </ac:spMkLst>
        </pc:spChg>
        <pc:spChg chg="add del mod">
          <ac:chgData name="Brattinga, Marco" userId="684b934c-3618-4017-a8f8-4c599975d655" providerId="ADAL" clId="{18312C9D-BD89-B046-88F2-2D8F66D908BA}" dt="2022-06-19T09:10:15.044" v="2442" actId="21"/>
          <ac:spMkLst>
            <pc:docMk/>
            <pc:sldMk cId="1409777086" sldId="610"/>
            <ac:spMk id="68" creationId="{EFCBACBC-0EA2-766E-A81D-7E981F0E411E}"/>
          </ac:spMkLst>
        </pc:spChg>
        <pc:spChg chg="add del mod">
          <ac:chgData name="Brattinga, Marco" userId="684b934c-3618-4017-a8f8-4c599975d655" providerId="ADAL" clId="{18312C9D-BD89-B046-88F2-2D8F66D908BA}" dt="2022-06-19T08:39:22.767" v="1989" actId="478"/>
          <ac:spMkLst>
            <pc:docMk/>
            <pc:sldMk cId="1409777086" sldId="610"/>
            <ac:spMk id="69" creationId="{5F3EAB97-FAD7-FD29-CC69-F6634924BE96}"/>
          </ac:spMkLst>
        </pc:spChg>
        <pc:spChg chg="add mod">
          <ac:chgData name="Brattinga, Marco" userId="684b934c-3618-4017-a8f8-4c599975d655" providerId="ADAL" clId="{18312C9D-BD89-B046-88F2-2D8F66D908BA}" dt="2022-06-19T08:55:59.559" v="2232" actId="1076"/>
          <ac:spMkLst>
            <pc:docMk/>
            <pc:sldMk cId="1409777086" sldId="610"/>
            <ac:spMk id="70" creationId="{B954B736-FB33-DC08-EC61-73A9F147832B}"/>
          </ac:spMkLst>
        </pc:spChg>
        <pc:spChg chg="add mod topLvl">
          <ac:chgData name="Brattinga, Marco" userId="684b934c-3618-4017-a8f8-4c599975d655" providerId="ADAL" clId="{18312C9D-BD89-B046-88F2-2D8F66D908BA}" dt="2022-06-19T09:15:32.799" v="2467" actId="164"/>
          <ac:spMkLst>
            <pc:docMk/>
            <pc:sldMk cId="1409777086" sldId="610"/>
            <ac:spMk id="128" creationId="{9BD80DF4-771F-3545-E5DC-231701C98038}"/>
          </ac:spMkLst>
        </pc:spChg>
        <pc:spChg chg="add del mod">
          <ac:chgData name="Brattinga, Marco" userId="684b934c-3618-4017-a8f8-4c599975d655" providerId="ADAL" clId="{18312C9D-BD89-B046-88F2-2D8F66D908BA}" dt="2022-06-19T08:55:23.889" v="2225" actId="478"/>
          <ac:spMkLst>
            <pc:docMk/>
            <pc:sldMk cId="1409777086" sldId="610"/>
            <ac:spMk id="133" creationId="{23232BA8-08A8-1A7C-F649-287257FFCA81}"/>
          </ac:spMkLst>
        </pc:spChg>
        <pc:spChg chg="add mod">
          <ac:chgData name="Brattinga, Marco" userId="684b934c-3618-4017-a8f8-4c599975d655" providerId="ADAL" clId="{18312C9D-BD89-B046-88F2-2D8F66D908BA}" dt="2022-06-19T08:56:47.985" v="2240" actId="208"/>
          <ac:spMkLst>
            <pc:docMk/>
            <pc:sldMk cId="1409777086" sldId="610"/>
            <ac:spMk id="134" creationId="{891B6522-14D6-5D49-9A57-3D663EFD4E51}"/>
          </ac:spMkLst>
        </pc:spChg>
        <pc:spChg chg="add del mod">
          <ac:chgData name="Brattinga, Marco" userId="684b934c-3618-4017-a8f8-4c599975d655" providerId="ADAL" clId="{18312C9D-BD89-B046-88F2-2D8F66D908BA}" dt="2022-06-19T08:49:56.011" v="2107" actId="478"/>
          <ac:spMkLst>
            <pc:docMk/>
            <pc:sldMk cId="1409777086" sldId="610"/>
            <ac:spMk id="135" creationId="{384FF38C-D38C-7F5D-EE6F-CBA0C15792CA}"/>
          </ac:spMkLst>
        </pc:spChg>
        <pc:spChg chg="add del mod">
          <ac:chgData name="Brattinga, Marco" userId="684b934c-3618-4017-a8f8-4c599975d655" providerId="ADAL" clId="{18312C9D-BD89-B046-88F2-2D8F66D908BA}" dt="2022-06-19T08:50:17.068" v="2120" actId="478"/>
          <ac:spMkLst>
            <pc:docMk/>
            <pc:sldMk cId="1409777086" sldId="610"/>
            <ac:spMk id="136" creationId="{CC37D8D6-5BDB-0505-2041-5ACE13A043D2}"/>
          </ac:spMkLst>
        </pc:spChg>
        <pc:spChg chg="add mod">
          <ac:chgData name="Brattinga, Marco" userId="684b934c-3618-4017-a8f8-4c599975d655" providerId="ADAL" clId="{18312C9D-BD89-B046-88F2-2D8F66D908BA}" dt="2022-06-19T08:56:47.985" v="2240" actId="208"/>
          <ac:spMkLst>
            <pc:docMk/>
            <pc:sldMk cId="1409777086" sldId="610"/>
            <ac:spMk id="151" creationId="{5EA4F38C-76E0-A7A4-53A4-A7E2AB5DA051}"/>
          </ac:spMkLst>
        </pc:spChg>
        <pc:spChg chg="add mod topLvl">
          <ac:chgData name="Brattinga, Marco" userId="684b934c-3618-4017-a8f8-4c599975d655" providerId="ADAL" clId="{18312C9D-BD89-B046-88F2-2D8F66D908BA}" dt="2022-06-19T09:15:32.799" v="2467" actId="164"/>
          <ac:spMkLst>
            <pc:docMk/>
            <pc:sldMk cId="1409777086" sldId="610"/>
            <ac:spMk id="173" creationId="{DA4EF7FE-9055-CE34-A4F5-551140D312EC}"/>
          </ac:spMkLst>
        </pc:spChg>
        <pc:spChg chg="add mod">
          <ac:chgData name="Brattinga, Marco" userId="684b934c-3618-4017-a8f8-4c599975d655" providerId="ADAL" clId="{18312C9D-BD89-B046-88F2-2D8F66D908BA}" dt="2022-06-19T09:07:07.434" v="2411" actId="20577"/>
          <ac:spMkLst>
            <pc:docMk/>
            <pc:sldMk cId="1409777086" sldId="610"/>
            <ac:spMk id="179" creationId="{0DFAB58B-2B88-4A47-EB0D-5BF2F935AE6B}"/>
          </ac:spMkLst>
        </pc:spChg>
        <pc:spChg chg="add del mod">
          <ac:chgData name="Brattinga, Marco" userId="684b934c-3618-4017-a8f8-4c599975d655" providerId="ADAL" clId="{18312C9D-BD89-B046-88F2-2D8F66D908BA}" dt="2022-06-19T09:08:38.912" v="2416" actId="478"/>
          <ac:spMkLst>
            <pc:docMk/>
            <pc:sldMk cId="1409777086" sldId="610"/>
            <ac:spMk id="181" creationId="{912B06B4-C8A2-6A95-AA57-BACBE553E8AA}"/>
          </ac:spMkLst>
        </pc:spChg>
        <pc:spChg chg="add mod">
          <ac:chgData name="Brattinga, Marco" userId="684b934c-3618-4017-a8f8-4c599975d655" providerId="ADAL" clId="{18312C9D-BD89-B046-88F2-2D8F66D908BA}" dt="2022-06-19T09:07:03.555" v="2407" actId="1038"/>
          <ac:spMkLst>
            <pc:docMk/>
            <pc:sldMk cId="1409777086" sldId="610"/>
            <ac:spMk id="184" creationId="{0C35E83E-3685-A75B-E9B9-25CB651D4D29}"/>
          </ac:spMkLst>
        </pc:spChg>
        <pc:spChg chg="add mod topLvl">
          <ac:chgData name="Brattinga, Marco" userId="684b934c-3618-4017-a8f8-4c599975d655" providerId="ADAL" clId="{18312C9D-BD89-B046-88F2-2D8F66D908BA}" dt="2022-06-19T09:20:10.227" v="2520" actId="1035"/>
          <ac:spMkLst>
            <pc:docMk/>
            <pc:sldMk cId="1409777086" sldId="610"/>
            <ac:spMk id="188" creationId="{4698DE79-E870-211B-888C-2419A31DFBFA}"/>
          </ac:spMkLst>
        </pc:spChg>
        <pc:spChg chg="add mod">
          <ac:chgData name="Brattinga, Marco" userId="684b934c-3618-4017-a8f8-4c599975d655" providerId="ADAL" clId="{18312C9D-BD89-B046-88F2-2D8F66D908BA}" dt="2022-06-19T09:10:19.249" v="2444"/>
          <ac:spMkLst>
            <pc:docMk/>
            <pc:sldMk cId="1409777086" sldId="610"/>
            <ac:spMk id="200" creationId="{6749E127-AC45-C7D3-C274-6932BB629EE6}"/>
          </ac:spMkLst>
        </pc:spChg>
        <pc:spChg chg="add del mod">
          <ac:chgData name="Brattinga, Marco" userId="684b934c-3618-4017-a8f8-4c599975d655" providerId="ADAL" clId="{18312C9D-BD89-B046-88F2-2D8F66D908BA}" dt="2022-06-19T09:15:46.160" v="2471" actId="478"/>
          <ac:spMkLst>
            <pc:docMk/>
            <pc:sldMk cId="1409777086" sldId="610"/>
            <ac:spMk id="207" creationId="{BEEDA9D3-AFC4-33F0-0584-316F6AE4D261}"/>
          </ac:spMkLst>
        </pc:spChg>
        <pc:spChg chg="mod">
          <ac:chgData name="Brattinga, Marco" userId="684b934c-3618-4017-a8f8-4c599975d655" providerId="ADAL" clId="{18312C9D-BD89-B046-88F2-2D8F66D908BA}" dt="2022-06-19T09:19:27.710" v="2499"/>
          <ac:spMkLst>
            <pc:docMk/>
            <pc:sldMk cId="1409777086" sldId="610"/>
            <ac:spMk id="219" creationId="{9D3D2709-3CD5-B060-10E5-2BE8CD00EEF5}"/>
          </ac:spMkLst>
        </pc:spChg>
        <pc:spChg chg="mod">
          <ac:chgData name="Brattinga, Marco" userId="684b934c-3618-4017-a8f8-4c599975d655" providerId="ADAL" clId="{18312C9D-BD89-B046-88F2-2D8F66D908BA}" dt="2022-06-19T09:19:27.710" v="2499"/>
          <ac:spMkLst>
            <pc:docMk/>
            <pc:sldMk cId="1409777086" sldId="610"/>
            <ac:spMk id="224" creationId="{281E9F00-CE74-790C-8042-F82ED49FF25C}"/>
          </ac:spMkLst>
        </pc:spChg>
        <pc:spChg chg="mod">
          <ac:chgData name="Brattinga, Marco" userId="684b934c-3618-4017-a8f8-4c599975d655" providerId="ADAL" clId="{18312C9D-BD89-B046-88F2-2D8F66D908BA}" dt="2022-06-19T09:20:13.302" v="2521"/>
          <ac:spMkLst>
            <pc:docMk/>
            <pc:sldMk cId="1409777086" sldId="610"/>
            <ac:spMk id="226" creationId="{7D004274-AB4C-540C-0F6B-6960C46AD723}"/>
          </ac:spMkLst>
        </pc:spChg>
        <pc:spChg chg="mod">
          <ac:chgData name="Brattinga, Marco" userId="684b934c-3618-4017-a8f8-4c599975d655" providerId="ADAL" clId="{18312C9D-BD89-B046-88F2-2D8F66D908BA}" dt="2022-06-19T09:20:13.302" v="2521"/>
          <ac:spMkLst>
            <pc:docMk/>
            <pc:sldMk cId="1409777086" sldId="610"/>
            <ac:spMk id="231" creationId="{2F5F9A55-F58E-D273-7347-9967F22007B3}"/>
          </ac:spMkLst>
        </pc:spChg>
        <pc:spChg chg="add del mod">
          <ac:chgData name="Brattinga, Marco" userId="684b934c-3618-4017-a8f8-4c599975d655" providerId="ADAL" clId="{18312C9D-BD89-B046-88F2-2D8F66D908BA}" dt="2022-06-19T09:21:16.106" v="2526" actId="478"/>
          <ac:spMkLst>
            <pc:docMk/>
            <pc:sldMk cId="1409777086" sldId="610"/>
            <ac:spMk id="233" creationId="{3E1BF616-55E3-124E-68C5-9C2E228B5526}"/>
          </ac:spMkLst>
        </pc:spChg>
        <pc:spChg chg="add mod topLvl">
          <ac:chgData name="Brattinga, Marco" userId="684b934c-3618-4017-a8f8-4c599975d655" providerId="ADAL" clId="{18312C9D-BD89-B046-88F2-2D8F66D908BA}" dt="2022-06-19T09:23:05.483" v="2583" actId="165"/>
          <ac:spMkLst>
            <pc:docMk/>
            <pc:sldMk cId="1409777086" sldId="610"/>
            <ac:spMk id="234" creationId="{9ED69F07-676A-F8F5-62E3-1E2F3EF59BF7}"/>
          </ac:spMkLst>
        </pc:spChg>
        <pc:grpChg chg="add">
          <ac:chgData name="Brattinga, Marco" userId="684b934c-3618-4017-a8f8-4c599975d655" providerId="ADAL" clId="{18312C9D-BD89-B046-88F2-2D8F66D908BA}" dt="2022-06-19T09:08:30.457" v="2412" actId="164"/>
          <ac:grpSpMkLst>
            <pc:docMk/>
            <pc:sldMk cId="1409777086" sldId="610"/>
            <ac:grpSpMk id="180" creationId="{C471FD01-4156-A6DD-AAAD-26BCE977DC4A}"/>
          </ac:grpSpMkLst>
        </pc:grpChg>
        <pc:grpChg chg="add del mod">
          <ac:chgData name="Brattinga, Marco" userId="684b934c-3618-4017-a8f8-4c599975d655" providerId="ADAL" clId="{18312C9D-BD89-B046-88F2-2D8F66D908BA}" dt="2022-06-19T09:11:34.859" v="2450" actId="164"/>
          <ac:grpSpMkLst>
            <pc:docMk/>
            <pc:sldMk cId="1409777086" sldId="610"/>
            <ac:grpSpMk id="197" creationId="{4EB0BAC4-7710-0E41-A127-8BF166C04C4D}"/>
          </ac:grpSpMkLst>
        </pc:grpChg>
        <pc:grpChg chg="add del mod">
          <ac:chgData name="Brattinga, Marco" userId="684b934c-3618-4017-a8f8-4c599975d655" providerId="ADAL" clId="{18312C9D-BD89-B046-88F2-2D8F66D908BA}" dt="2022-06-19T09:12:42.812" v="2458" actId="164"/>
          <ac:grpSpMkLst>
            <pc:docMk/>
            <pc:sldMk cId="1409777086" sldId="610"/>
            <ac:grpSpMk id="201" creationId="{B840D323-ACCD-B908-7E70-D11033E4420E}"/>
          </ac:grpSpMkLst>
        </pc:grpChg>
        <pc:grpChg chg="add mod">
          <ac:chgData name="Brattinga, Marco" userId="684b934c-3618-4017-a8f8-4c599975d655" providerId="ADAL" clId="{18312C9D-BD89-B046-88F2-2D8F66D908BA}" dt="2022-06-19T09:12:59.398" v="2461" actId="167"/>
          <ac:grpSpMkLst>
            <pc:docMk/>
            <pc:sldMk cId="1409777086" sldId="610"/>
            <ac:grpSpMk id="202" creationId="{75758D4C-5ADE-4304-53A8-8A72C2690AB9}"/>
          </ac:grpSpMkLst>
        </pc:grpChg>
        <pc:grpChg chg="add">
          <ac:chgData name="Brattinga, Marco" userId="684b934c-3618-4017-a8f8-4c599975d655" providerId="ADAL" clId="{18312C9D-BD89-B046-88F2-2D8F66D908BA}" dt="2022-06-19T09:13:22.923" v="2462" actId="164"/>
          <ac:grpSpMkLst>
            <pc:docMk/>
            <pc:sldMk cId="1409777086" sldId="610"/>
            <ac:grpSpMk id="203" creationId="{9F05C99C-9922-2A31-9B4F-FC7E8A2AC547}"/>
          </ac:grpSpMkLst>
        </pc:grpChg>
        <pc:grpChg chg="add">
          <ac:chgData name="Brattinga, Marco" userId="684b934c-3618-4017-a8f8-4c599975d655" providerId="ADAL" clId="{18312C9D-BD89-B046-88F2-2D8F66D908BA}" dt="2022-06-19T09:13:48.082" v="2464" actId="164"/>
          <ac:grpSpMkLst>
            <pc:docMk/>
            <pc:sldMk cId="1409777086" sldId="610"/>
            <ac:grpSpMk id="204" creationId="{0D6DAF77-4937-D1E7-3C79-1515388F4FE9}"/>
          </ac:grpSpMkLst>
        </pc:grpChg>
        <pc:grpChg chg="add del">
          <ac:chgData name="Brattinga, Marco" userId="684b934c-3618-4017-a8f8-4c599975d655" providerId="ADAL" clId="{18312C9D-BD89-B046-88F2-2D8F66D908BA}" dt="2022-06-19T09:15:32.799" v="2467" actId="164"/>
          <ac:grpSpMkLst>
            <pc:docMk/>
            <pc:sldMk cId="1409777086" sldId="610"/>
            <ac:grpSpMk id="205" creationId="{84719F3B-AE23-E02A-FEB8-973718418029}"/>
          </ac:grpSpMkLst>
        </pc:grpChg>
        <pc:grpChg chg="add">
          <ac:chgData name="Brattinga, Marco" userId="684b934c-3618-4017-a8f8-4c599975d655" providerId="ADAL" clId="{18312C9D-BD89-B046-88F2-2D8F66D908BA}" dt="2022-06-19T09:15:37.014" v="2468" actId="164"/>
          <ac:grpSpMkLst>
            <pc:docMk/>
            <pc:sldMk cId="1409777086" sldId="610"/>
            <ac:grpSpMk id="206" creationId="{6F47F054-4866-DD86-CF31-8D90999FE8AB}"/>
          </ac:grpSpMkLst>
        </pc:grpChg>
        <pc:grpChg chg="add">
          <ac:chgData name="Brattinga, Marco" userId="684b934c-3618-4017-a8f8-4c599975d655" providerId="ADAL" clId="{18312C9D-BD89-B046-88F2-2D8F66D908BA}" dt="2022-06-19T09:15:53.154" v="2472" actId="164"/>
          <ac:grpSpMkLst>
            <pc:docMk/>
            <pc:sldMk cId="1409777086" sldId="610"/>
            <ac:grpSpMk id="208" creationId="{A1319794-2A1D-60B4-8AB7-9B3F2D0707D7}"/>
          </ac:grpSpMkLst>
        </pc:grpChg>
        <pc:grpChg chg="add">
          <ac:chgData name="Brattinga, Marco" userId="684b934c-3618-4017-a8f8-4c599975d655" providerId="ADAL" clId="{18312C9D-BD89-B046-88F2-2D8F66D908BA}" dt="2022-06-19T09:16:13.637" v="2474" actId="164"/>
          <ac:grpSpMkLst>
            <pc:docMk/>
            <pc:sldMk cId="1409777086" sldId="610"/>
            <ac:grpSpMk id="209" creationId="{08FBBA82-5073-E0C1-00CC-E03ED83F1B25}"/>
          </ac:grpSpMkLst>
        </pc:grpChg>
        <pc:grpChg chg="add">
          <ac:chgData name="Brattinga, Marco" userId="684b934c-3618-4017-a8f8-4c599975d655" providerId="ADAL" clId="{18312C9D-BD89-B046-88F2-2D8F66D908BA}" dt="2022-06-19T09:16:33.653" v="2475" actId="164"/>
          <ac:grpSpMkLst>
            <pc:docMk/>
            <pc:sldMk cId="1409777086" sldId="610"/>
            <ac:grpSpMk id="210" creationId="{87D7BA96-8FA3-6B45-5335-387960BB388D}"/>
          </ac:grpSpMkLst>
        </pc:grpChg>
        <pc:grpChg chg="add">
          <ac:chgData name="Brattinga, Marco" userId="684b934c-3618-4017-a8f8-4c599975d655" providerId="ADAL" clId="{18312C9D-BD89-B046-88F2-2D8F66D908BA}" dt="2022-06-19T09:17:14.496" v="2478" actId="164"/>
          <ac:grpSpMkLst>
            <pc:docMk/>
            <pc:sldMk cId="1409777086" sldId="610"/>
            <ac:grpSpMk id="211" creationId="{BF3DEC3F-55BC-EF8C-4C56-73FF3CAB6A75}"/>
          </ac:grpSpMkLst>
        </pc:grpChg>
        <pc:grpChg chg="add del">
          <ac:chgData name="Brattinga, Marco" userId="684b934c-3618-4017-a8f8-4c599975d655" providerId="ADAL" clId="{18312C9D-BD89-B046-88F2-2D8F66D908BA}" dt="2022-06-19T09:19:17.484" v="2482" actId="21"/>
          <ac:grpSpMkLst>
            <pc:docMk/>
            <pc:sldMk cId="1409777086" sldId="610"/>
            <ac:grpSpMk id="212" creationId="{22F80F6D-BF2F-DA66-B4A4-CE1B72E8379E}"/>
          </ac:grpSpMkLst>
        </pc:grpChg>
        <pc:grpChg chg="add">
          <ac:chgData name="Brattinga, Marco" userId="684b934c-3618-4017-a8f8-4c599975d655" providerId="ADAL" clId="{18312C9D-BD89-B046-88F2-2D8F66D908BA}" dt="2022-06-19T09:20:38.925" v="2522" actId="164"/>
          <ac:grpSpMkLst>
            <pc:docMk/>
            <pc:sldMk cId="1409777086" sldId="610"/>
            <ac:grpSpMk id="213" creationId="{045AC7D1-896A-9D8D-F468-F5FB88E356B0}"/>
          </ac:grpSpMkLst>
        </pc:grpChg>
        <pc:grpChg chg="add del mod">
          <ac:chgData name="Brattinga, Marco" userId="684b934c-3618-4017-a8f8-4c599975d655" providerId="ADAL" clId="{18312C9D-BD89-B046-88F2-2D8F66D908BA}" dt="2022-06-19T09:19:58.629" v="2502"/>
          <ac:grpSpMkLst>
            <pc:docMk/>
            <pc:sldMk cId="1409777086" sldId="610"/>
            <ac:grpSpMk id="218" creationId="{89E4D381-A264-B468-DA3D-E2334C541E2D}"/>
          </ac:grpSpMkLst>
        </pc:grpChg>
        <pc:grpChg chg="add mod">
          <ac:chgData name="Brattinga, Marco" userId="684b934c-3618-4017-a8f8-4c599975d655" providerId="ADAL" clId="{18312C9D-BD89-B046-88F2-2D8F66D908BA}" dt="2022-06-19T09:20:13.302" v="2521"/>
          <ac:grpSpMkLst>
            <pc:docMk/>
            <pc:sldMk cId="1409777086" sldId="610"/>
            <ac:grpSpMk id="225" creationId="{C5451A8F-AC16-523B-C3FF-533650D56D64}"/>
          </ac:grpSpMkLst>
        </pc:grpChg>
        <pc:grpChg chg="add del">
          <ac:chgData name="Brattinga, Marco" userId="684b934c-3618-4017-a8f8-4c599975d655" providerId="ADAL" clId="{18312C9D-BD89-B046-88F2-2D8F66D908BA}" dt="2022-06-19T09:23:05.483" v="2583" actId="165"/>
          <ac:grpSpMkLst>
            <pc:docMk/>
            <pc:sldMk cId="1409777086" sldId="610"/>
            <ac:grpSpMk id="232" creationId="{EF14EF45-0418-B9C2-FE2A-038137D362C3}"/>
          </ac:grpSpMkLst>
        </pc:grpChg>
        <pc:grpChg chg="add">
          <ac:chgData name="Brattinga, Marco" userId="684b934c-3618-4017-a8f8-4c599975d655" providerId="ADAL" clId="{18312C9D-BD89-B046-88F2-2D8F66D908BA}" dt="2022-06-19T09:23:22.025" v="2587" actId="164"/>
          <ac:grpSpMkLst>
            <pc:docMk/>
            <pc:sldMk cId="1409777086" sldId="610"/>
            <ac:grpSpMk id="239" creationId="{14E3CF59-6CD7-2D2C-B64D-6B66ABEC69DC}"/>
          </ac:grpSpMkLst>
        </pc:grpChg>
        <pc:picChg chg="del">
          <ac:chgData name="Brattinga, Marco" userId="684b934c-3618-4017-a8f8-4c599975d655" providerId="ADAL" clId="{18312C9D-BD89-B046-88F2-2D8F66D908BA}" dt="2022-06-19T08:11:16.431" v="1426" actId="478"/>
          <ac:picMkLst>
            <pc:docMk/>
            <pc:sldMk cId="1409777086" sldId="610"/>
            <ac:picMk id="3" creationId="{B871E678-7101-4118-9D84-B9A35AB8ABF8}"/>
          </ac:picMkLst>
        </pc:picChg>
        <pc:picChg chg="add mod">
          <ac:chgData name="Brattinga, Marco" userId="684b934c-3618-4017-a8f8-4c599975d655" providerId="ADAL" clId="{18312C9D-BD89-B046-88F2-2D8F66D908BA}" dt="2022-06-19T08:46:13.520" v="2049" actId="1038"/>
          <ac:picMkLst>
            <pc:docMk/>
            <pc:sldMk cId="1409777086" sldId="610"/>
            <ac:picMk id="5" creationId="{975CA65E-DEDD-CB6F-1A20-F3D7D5E22999}"/>
          </ac:picMkLst>
        </pc:picChg>
        <pc:picChg chg="add mod">
          <ac:chgData name="Brattinga, Marco" userId="684b934c-3618-4017-a8f8-4c599975d655" providerId="ADAL" clId="{18312C9D-BD89-B046-88F2-2D8F66D908BA}" dt="2022-06-19T08:46:13.520" v="2049" actId="1038"/>
          <ac:picMkLst>
            <pc:docMk/>
            <pc:sldMk cId="1409777086" sldId="610"/>
            <ac:picMk id="10" creationId="{4CEE693F-14CD-9EC0-ABC9-31E2199FE53F}"/>
          </ac:picMkLst>
        </pc:picChg>
        <pc:picChg chg="add mod">
          <ac:chgData name="Brattinga, Marco" userId="684b934c-3618-4017-a8f8-4c599975d655" providerId="ADAL" clId="{18312C9D-BD89-B046-88F2-2D8F66D908BA}" dt="2022-06-19T08:53:40.422" v="2203" actId="1076"/>
          <ac:picMkLst>
            <pc:docMk/>
            <pc:sldMk cId="1409777086" sldId="610"/>
            <ac:picMk id="11" creationId="{0B442279-17B6-65B0-766C-E304D9370A26}"/>
          </ac:picMkLst>
        </pc:picChg>
        <pc:picChg chg="add mod">
          <ac:chgData name="Brattinga, Marco" userId="684b934c-3618-4017-a8f8-4c599975d655" providerId="ADAL" clId="{18312C9D-BD89-B046-88F2-2D8F66D908BA}" dt="2022-06-19T08:53:40.422" v="2203" actId="1076"/>
          <ac:picMkLst>
            <pc:docMk/>
            <pc:sldMk cId="1409777086" sldId="610"/>
            <ac:picMk id="18" creationId="{991FE170-4A67-A52D-DBDA-AD5108B8778B}"/>
          </ac:picMkLst>
        </pc:picChg>
        <pc:picChg chg="add mod">
          <ac:chgData name="Brattinga, Marco" userId="684b934c-3618-4017-a8f8-4c599975d655" providerId="ADAL" clId="{18312C9D-BD89-B046-88F2-2D8F66D908BA}" dt="2022-06-19T08:47:02.208" v="2055" actId="1076"/>
          <ac:picMkLst>
            <pc:docMk/>
            <pc:sldMk cId="1409777086" sldId="610"/>
            <ac:picMk id="20" creationId="{913B7EC5-6534-B05C-0BA2-83B6CADB3312}"/>
          </ac:picMkLst>
        </pc:picChg>
        <pc:picChg chg="add del mod">
          <ac:chgData name="Brattinga, Marco" userId="684b934c-3618-4017-a8f8-4c599975d655" providerId="ADAL" clId="{18312C9D-BD89-B046-88F2-2D8F66D908BA}" dt="2022-06-19T08:39:32.855" v="1992" actId="478"/>
          <ac:picMkLst>
            <pc:docMk/>
            <pc:sldMk cId="1409777086" sldId="610"/>
            <ac:picMk id="71" creationId="{766A4110-05AF-8C04-5FD8-E60160311EEF}"/>
          </ac:picMkLst>
        </pc:picChg>
        <pc:picChg chg="add del mod">
          <ac:chgData name="Brattinga, Marco" userId="684b934c-3618-4017-a8f8-4c599975d655" providerId="ADAL" clId="{18312C9D-BD89-B046-88F2-2D8F66D908BA}" dt="2022-06-19T08:40:22.568" v="1996" actId="478"/>
          <ac:picMkLst>
            <pc:docMk/>
            <pc:sldMk cId="1409777086" sldId="610"/>
            <ac:picMk id="72" creationId="{DD9739B8-211A-7B33-1CFB-90CBD242353C}"/>
          </ac:picMkLst>
        </pc:picChg>
        <pc:picChg chg="add mod topLvl">
          <ac:chgData name="Brattinga, Marco" userId="684b934c-3618-4017-a8f8-4c599975d655" providerId="ADAL" clId="{18312C9D-BD89-B046-88F2-2D8F66D908BA}" dt="2022-06-19T09:15:32.799" v="2467" actId="164"/>
          <ac:picMkLst>
            <pc:docMk/>
            <pc:sldMk cId="1409777086" sldId="610"/>
            <ac:picMk id="129" creationId="{9B14CB49-B069-DC3A-65BC-C7033E5AEB84}"/>
          </ac:picMkLst>
        </pc:picChg>
        <pc:picChg chg="add mod">
          <ac:chgData name="Brattinga, Marco" userId="684b934c-3618-4017-a8f8-4c599975d655" providerId="ADAL" clId="{18312C9D-BD89-B046-88F2-2D8F66D908BA}" dt="2022-06-19T08:47:02.208" v="2055" actId="1076"/>
          <ac:picMkLst>
            <pc:docMk/>
            <pc:sldMk cId="1409777086" sldId="610"/>
            <ac:picMk id="10242" creationId="{8CF4CE28-946B-54A6-2C08-B85F8D6B08A9}"/>
          </ac:picMkLst>
        </pc:picChg>
        <pc:picChg chg="add del">
          <ac:chgData name="Brattinga, Marco" userId="684b934c-3618-4017-a8f8-4c599975d655" providerId="ADAL" clId="{18312C9D-BD89-B046-88F2-2D8F66D908BA}" dt="2022-06-19T08:30:15.119" v="1834" actId="478"/>
          <ac:picMkLst>
            <pc:docMk/>
            <pc:sldMk cId="1409777086" sldId="610"/>
            <ac:picMk id="10244" creationId="{466D8F1B-B848-FC71-0E68-F504A2CD665F}"/>
          </ac:picMkLst>
        </pc:picChg>
        <pc:picChg chg="add del">
          <ac:chgData name="Brattinga, Marco" userId="684b934c-3618-4017-a8f8-4c599975d655" providerId="ADAL" clId="{18312C9D-BD89-B046-88F2-2D8F66D908BA}" dt="2022-06-19T08:30:22.468" v="1836" actId="478"/>
          <ac:picMkLst>
            <pc:docMk/>
            <pc:sldMk cId="1409777086" sldId="610"/>
            <ac:picMk id="10246" creationId="{18A3922C-6E0D-09D9-9B6E-DA0E66866AA5}"/>
          </ac:picMkLst>
        </pc:picChg>
        <pc:picChg chg="add mod">
          <ac:chgData name="Brattinga, Marco" userId="684b934c-3618-4017-a8f8-4c599975d655" providerId="ADAL" clId="{18312C9D-BD89-B046-88F2-2D8F66D908BA}" dt="2022-06-19T09:00:47.632" v="2279" actId="1076"/>
          <ac:picMkLst>
            <pc:docMk/>
            <pc:sldMk cId="1409777086" sldId="610"/>
            <ac:picMk id="10248" creationId="{201E6D33-BD96-8358-70A9-879086D0ECF8}"/>
          </ac:picMkLst>
        </pc:picChg>
        <pc:picChg chg="add mod">
          <ac:chgData name="Brattinga, Marco" userId="684b934c-3618-4017-a8f8-4c599975d655" providerId="ADAL" clId="{18312C9D-BD89-B046-88F2-2D8F66D908BA}" dt="2022-06-19T08:55:59.559" v="2232" actId="1076"/>
          <ac:picMkLst>
            <pc:docMk/>
            <pc:sldMk cId="1409777086" sldId="610"/>
            <ac:picMk id="10250" creationId="{1ABFF544-A1C6-8400-023E-AD2AB709F0C4}"/>
          </ac:picMkLst>
        </pc:picChg>
        <pc:cxnChg chg="add del mod">
          <ac:chgData name="Brattinga, Marco" userId="684b934c-3618-4017-a8f8-4c599975d655" providerId="ADAL" clId="{18312C9D-BD89-B046-88F2-2D8F66D908BA}" dt="2022-06-19T08:19:27.729" v="1608" actId="478"/>
          <ac:cxnSpMkLst>
            <pc:docMk/>
            <pc:sldMk cId="1409777086" sldId="610"/>
            <ac:cxnSpMk id="14" creationId="{ABE02414-69B3-9CEC-C9B7-FE6FC90B29E9}"/>
          </ac:cxnSpMkLst>
        </pc:cxnChg>
        <pc:cxnChg chg="add mod">
          <ac:chgData name="Brattinga, Marco" userId="684b934c-3618-4017-a8f8-4c599975d655" providerId="ADAL" clId="{18312C9D-BD89-B046-88F2-2D8F66D908BA}" dt="2022-06-19T09:19:17.484" v="2482" actId="21"/>
          <ac:cxnSpMkLst>
            <pc:docMk/>
            <pc:sldMk cId="1409777086" sldId="610"/>
            <ac:cxnSpMk id="22" creationId="{F0C9A402-2CD9-16FA-6134-15F68A1BB78B}"/>
          </ac:cxnSpMkLst>
        </pc:cxnChg>
        <pc:cxnChg chg="add del mod">
          <ac:chgData name="Brattinga, Marco" userId="684b934c-3618-4017-a8f8-4c599975d655" providerId="ADAL" clId="{18312C9D-BD89-B046-88F2-2D8F66D908BA}" dt="2022-06-19T08:31:13.369" v="1845" actId="478"/>
          <ac:cxnSpMkLst>
            <pc:docMk/>
            <pc:sldMk cId="1409777086" sldId="610"/>
            <ac:cxnSpMk id="27" creationId="{C9291A1E-0149-4F0C-BD87-9DC5B8A0F7F2}"/>
          </ac:cxnSpMkLst>
        </pc:cxnChg>
        <pc:cxnChg chg="add mod">
          <ac:chgData name="Brattinga, Marco" userId="684b934c-3618-4017-a8f8-4c599975d655" providerId="ADAL" clId="{18312C9D-BD89-B046-88F2-2D8F66D908BA}" dt="2022-06-19T09:19:17.484" v="2482" actId="21"/>
          <ac:cxnSpMkLst>
            <pc:docMk/>
            <pc:sldMk cId="1409777086" sldId="610"/>
            <ac:cxnSpMk id="31" creationId="{5307F0C4-7C2C-7EF1-6EB7-8BB7F793AEE8}"/>
          </ac:cxnSpMkLst>
        </pc:cxnChg>
        <pc:cxnChg chg="add mod">
          <ac:chgData name="Brattinga, Marco" userId="684b934c-3618-4017-a8f8-4c599975d655" providerId="ADAL" clId="{18312C9D-BD89-B046-88F2-2D8F66D908BA}" dt="2022-06-19T09:19:17.484" v="2482" actId="21"/>
          <ac:cxnSpMkLst>
            <pc:docMk/>
            <pc:sldMk cId="1409777086" sldId="610"/>
            <ac:cxnSpMk id="34" creationId="{3B4D877C-40DF-E764-5A6D-7B219B04F46D}"/>
          </ac:cxnSpMkLst>
        </pc:cxnChg>
        <pc:cxnChg chg="add mod">
          <ac:chgData name="Brattinga, Marco" userId="684b934c-3618-4017-a8f8-4c599975d655" providerId="ADAL" clId="{18312C9D-BD89-B046-88F2-2D8F66D908BA}" dt="2022-06-19T08:46:25.778" v="2051" actId="1076"/>
          <ac:cxnSpMkLst>
            <pc:docMk/>
            <pc:sldMk cId="1409777086" sldId="610"/>
            <ac:cxnSpMk id="38" creationId="{91200143-70EA-24D4-726D-D83CD2B5C76D}"/>
          </ac:cxnSpMkLst>
        </pc:cxnChg>
        <pc:cxnChg chg="add mod">
          <ac:chgData name="Brattinga, Marco" userId="684b934c-3618-4017-a8f8-4c599975d655" providerId="ADAL" clId="{18312C9D-BD89-B046-88F2-2D8F66D908BA}" dt="2022-06-19T08:55:15.497" v="2224" actId="692"/>
          <ac:cxnSpMkLst>
            <pc:docMk/>
            <pc:sldMk cId="1409777086" sldId="610"/>
            <ac:cxnSpMk id="42" creationId="{A74D4BD0-301D-9397-F0AE-51B38014554E}"/>
          </ac:cxnSpMkLst>
        </pc:cxnChg>
        <pc:cxnChg chg="add mod">
          <ac:chgData name="Brattinga, Marco" userId="684b934c-3618-4017-a8f8-4c599975d655" providerId="ADAL" clId="{18312C9D-BD89-B046-88F2-2D8F66D908BA}" dt="2022-06-19T08:53:46.539" v="2206" actId="1036"/>
          <ac:cxnSpMkLst>
            <pc:docMk/>
            <pc:sldMk cId="1409777086" sldId="610"/>
            <ac:cxnSpMk id="45" creationId="{E704F7CE-3F28-ACA6-6D19-069BC340E85C}"/>
          </ac:cxnSpMkLst>
        </pc:cxnChg>
        <pc:cxnChg chg="add mod">
          <ac:chgData name="Brattinga, Marco" userId="684b934c-3618-4017-a8f8-4c599975d655" providerId="ADAL" clId="{18312C9D-BD89-B046-88F2-2D8F66D908BA}" dt="2022-06-19T08:53:40.422" v="2203" actId="1076"/>
          <ac:cxnSpMkLst>
            <pc:docMk/>
            <pc:sldMk cId="1409777086" sldId="610"/>
            <ac:cxnSpMk id="50" creationId="{7507B70F-9EE8-2C71-2AFE-D185005EE485}"/>
          </ac:cxnSpMkLst>
        </pc:cxnChg>
        <pc:cxnChg chg="add del mod">
          <ac:chgData name="Brattinga, Marco" userId="684b934c-3618-4017-a8f8-4c599975d655" providerId="ADAL" clId="{18312C9D-BD89-B046-88F2-2D8F66D908BA}" dt="2022-06-19T08:44:26.962" v="2016" actId="478"/>
          <ac:cxnSpMkLst>
            <pc:docMk/>
            <pc:sldMk cId="1409777086" sldId="610"/>
            <ac:cxnSpMk id="52" creationId="{C6E4F87C-3476-1F77-2212-63801AECBA5B}"/>
          </ac:cxnSpMkLst>
        </pc:cxnChg>
        <pc:cxnChg chg="add mod">
          <ac:chgData name="Brattinga, Marco" userId="684b934c-3618-4017-a8f8-4c599975d655" providerId="ADAL" clId="{18312C9D-BD89-B046-88F2-2D8F66D908BA}" dt="2022-06-19T09:00:55.943" v="2281" actId="14100"/>
          <ac:cxnSpMkLst>
            <pc:docMk/>
            <pc:sldMk cId="1409777086" sldId="610"/>
            <ac:cxnSpMk id="54" creationId="{C50C2419-3D2E-DA8F-D37E-6566102387EE}"/>
          </ac:cxnSpMkLst>
        </pc:cxnChg>
        <pc:cxnChg chg="add mod">
          <ac:chgData name="Brattinga, Marco" userId="684b934c-3618-4017-a8f8-4c599975d655" providerId="ADAL" clId="{18312C9D-BD89-B046-88F2-2D8F66D908BA}" dt="2022-06-19T09:01:01.105" v="2282" actId="14100"/>
          <ac:cxnSpMkLst>
            <pc:docMk/>
            <pc:sldMk cId="1409777086" sldId="610"/>
            <ac:cxnSpMk id="58" creationId="{B054E004-EE76-5543-BB5C-39D07F0CACAE}"/>
          </ac:cxnSpMkLst>
        </pc:cxnChg>
        <pc:cxnChg chg="add mod">
          <ac:chgData name="Brattinga, Marco" userId="684b934c-3618-4017-a8f8-4c599975d655" providerId="ADAL" clId="{18312C9D-BD89-B046-88F2-2D8F66D908BA}" dt="2022-06-19T08:46:54.928" v="2054" actId="14100"/>
          <ac:cxnSpMkLst>
            <pc:docMk/>
            <pc:sldMk cId="1409777086" sldId="610"/>
            <ac:cxnSpMk id="61" creationId="{40ACEC5B-B96C-F104-24D2-83579F40342F}"/>
          </ac:cxnSpMkLst>
        </pc:cxnChg>
        <pc:cxnChg chg="add mod">
          <ac:chgData name="Brattinga, Marco" userId="684b934c-3618-4017-a8f8-4c599975d655" providerId="ADAL" clId="{18312C9D-BD89-B046-88F2-2D8F66D908BA}" dt="2022-06-19T09:19:17.484" v="2482" actId="21"/>
          <ac:cxnSpMkLst>
            <pc:docMk/>
            <pc:sldMk cId="1409777086" sldId="610"/>
            <ac:cxnSpMk id="118" creationId="{8C723F55-BE02-AF84-CF2D-6C393865B424}"/>
          </ac:cxnSpMkLst>
        </pc:cxnChg>
        <pc:cxnChg chg="add mod">
          <ac:chgData name="Brattinga, Marco" userId="684b934c-3618-4017-a8f8-4c599975d655" providerId="ADAL" clId="{18312C9D-BD89-B046-88F2-2D8F66D908BA}" dt="2022-06-19T08:55:33.399" v="2227" actId="1076"/>
          <ac:cxnSpMkLst>
            <pc:docMk/>
            <pc:sldMk cId="1409777086" sldId="610"/>
            <ac:cxnSpMk id="130" creationId="{53FEED9F-FEAE-CD09-EAEA-C74808B49FDC}"/>
          </ac:cxnSpMkLst>
        </pc:cxnChg>
        <pc:cxnChg chg="add mod">
          <ac:chgData name="Brattinga, Marco" userId="684b934c-3618-4017-a8f8-4c599975d655" providerId="ADAL" clId="{18312C9D-BD89-B046-88F2-2D8F66D908BA}" dt="2022-06-19T08:55:04.155" v="2222" actId="692"/>
          <ac:cxnSpMkLst>
            <pc:docMk/>
            <pc:sldMk cId="1409777086" sldId="610"/>
            <ac:cxnSpMk id="159" creationId="{B1F5B997-C656-34B2-20AE-5DE1DBEF4B32}"/>
          </ac:cxnSpMkLst>
        </pc:cxnChg>
        <pc:cxnChg chg="add mod">
          <ac:chgData name="Brattinga, Marco" userId="684b934c-3618-4017-a8f8-4c599975d655" providerId="ADAL" clId="{18312C9D-BD89-B046-88F2-2D8F66D908BA}" dt="2022-06-19T08:54:38.244" v="2220" actId="1035"/>
          <ac:cxnSpMkLst>
            <pc:docMk/>
            <pc:sldMk cId="1409777086" sldId="610"/>
            <ac:cxnSpMk id="162" creationId="{D9B25476-F0C6-F200-AA2B-0F0194F4FE57}"/>
          </ac:cxnSpMkLst>
        </pc:cxnChg>
        <pc:cxnChg chg="add mod">
          <ac:chgData name="Brattinga, Marco" userId="684b934c-3618-4017-a8f8-4c599975d655" providerId="ADAL" clId="{18312C9D-BD89-B046-88F2-2D8F66D908BA}" dt="2022-06-19T08:55:59.559" v="2232" actId="1076"/>
          <ac:cxnSpMkLst>
            <pc:docMk/>
            <pc:sldMk cId="1409777086" sldId="610"/>
            <ac:cxnSpMk id="170" creationId="{B33BF3AE-08DF-C3D6-FD0D-3FAE36BD645F}"/>
          </ac:cxnSpMkLst>
        </pc:cxnChg>
        <pc:cxnChg chg="add mod topLvl">
          <ac:chgData name="Brattinga, Marco" userId="684b934c-3618-4017-a8f8-4c599975d655" providerId="ADAL" clId="{18312C9D-BD89-B046-88F2-2D8F66D908BA}" dt="2022-06-19T09:15:32.799" v="2467" actId="164"/>
          <ac:cxnSpMkLst>
            <pc:docMk/>
            <pc:sldMk cId="1409777086" sldId="610"/>
            <ac:cxnSpMk id="174" creationId="{CF5947CA-CA4F-1E45-F21F-F42B68F2D7F4}"/>
          </ac:cxnSpMkLst>
        </pc:cxnChg>
        <pc:cxnChg chg="add mod topLvl">
          <ac:chgData name="Brattinga, Marco" userId="684b934c-3618-4017-a8f8-4c599975d655" providerId="ADAL" clId="{18312C9D-BD89-B046-88F2-2D8F66D908BA}" dt="2022-06-19T09:15:32.799" v="2467" actId="164"/>
          <ac:cxnSpMkLst>
            <pc:docMk/>
            <pc:sldMk cId="1409777086" sldId="610"/>
            <ac:cxnSpMk id="177" creationId="{C364DC6E-41C3-D1B9-62E9-B02886A99F70}"/>
          </ac:cxnSpMkLst>
        </pc:cxnChg>
        <pc:cxnChg chg="add del mod">
          <ac:chgData name="Brattinga, Marco" userId="684b934c-3618-4017-a8f8-4c599975d655" providerId="ADAL" clId="{18312C9D-BD89-B046-88F2-2D8F66D908BA}" dt="2022-06-19T09:09:35.196" v="2434" actId="478"/>
          <ac:cxnSpMkLst>
            <pc:docMk/>
            <pc:sldMk cId="1409777086" sldId="610"/>
            <ac:cxnSpMk id="189" creationId="{53FE1137-D1DA-4660-BDF9-F1E79168FFDC}"/>
          </ac:cxnSpMkLst>
        </pc:cxnChg>
        <pc:cxnChg chg="add mod topLvl">
          <ac:chgData name="Brattinga, Marco" userId="684b934c-3618-4017-a8f8-4c599975d655" providerId="ADAL" clId="{18312C9D-BD89-B046-88F2-2D8F66D908BA}" dt="2022-06-19T09:20:10.227" v="2520" actId="1035"/>
          <ac:cxnSpMkLst>
            <pc:docMk/>
            <pc:sldMk cId="1409777086" sldId="610"/>
            <ac:cxnSpMk id="192" creationId="{520CC66C-0CFC-E311-AB39-50DF6771A014}"/>
          </ac:cxnSpMkLst>
        </pc:cxnChg>
        <pc:cxnChg chg="add mod topLvl">
          <ac:chgData name="Brattinga, Marco" userId="684b934c-3618-4017-a8f8-4c599975d655" providerId="ADAL" clId="{18312C9D-BD89-B046-88F2-2D8F66D908BA}" dt="2022-06-19T09:20:10.227" v="2520" actId="1035"/>
          <ac:cxnSpMkLst>
            <pc:docMk/>
            <pc:sldMk cId="1409777086" sldId="610"/>
            <ac:cxnSpMk id="195" creationId="{02F3C713-0939-2E78-6732-9959F643EA7D}"/>
          </ac:cxnSpMkLst>
        </pc:cxnChg>
        <pc:cxnChg chg="mod">
          <ac:chgData name="Brattinga, Marco" userId="684b934c-3618-4017-a8f8-4c599975d655" providerId="ADAL" clId="{18312C9D-BD89-B046-88F2-2D8F66D908BA}" dt="2022-06-19T09:19:57.849" v="2501" actId="21"/>
          <ac:cxnSpMkLst>
            <pc:docMk/>
            <pc:sldMk cId="1409777086" sldId="610"/>
            <ac:cxnSpMk id="220" creationId="{0E9F2B6F-BB48-F20E-D07F-6EF28F89AAE4}"/>
          </ac:cxnSpMkLst>
        </pc:cxnChg>
        <pc:cxnChg chg="mod">
          <ac:chgData name="Brattinga, Marco" userId="684b934c-3618-4017-a8f8-4c599975d655" providerId="ADAL" clId="{18312C9D-BD89-B046-88F2-2D8F66D908BA}" dt="2022-06-19T09:19:57.849" v="2501" actId="21"/>
          <ac:cxnSpMkLst>
            <pc:docMk/>
            <pc:sldMk cId="1409777086" sldId="610"/>
            <ac:cxnSpMk id="221" creationId="{7836BE1C-A44B-7A12-5A7F-3D89D32B87EE}"/>
          </ac:cxnSpMkLst>
        </pc:cxnChg>
        <pc:cxnChg chg="mod">
          <ac:chgData name="Brattinga, Marco" userId="684b934c-3618-4017-a8f8-4c599975d655" providerId="ADAL" clId="{18312C9D-BD89-B046-88F2-2D8F66D908BA}" dt="2022-06-19T09:19:57.849" v="2501" actId="21"/>
          <ac:cxnSpMkLst>
            <pc:docMk/>
            <pc:sldMk cId="1409777086" sldId="610"/>
            <ac:cxnSpMk id="222" creationId="{A47BFBDD-E37E-42AE-484B-219FB737B028}"/>
          </ac:cxnSpMkLst>
        </pc:cxnChg>
        <pc:cxnChg chg="mod">
          <ac:chgData name="Brattinga, Marco" userId="684b934c-3618-4017-a8f8-4c599975d655" providerId="ADAL" clId="{18312C9D-BD89-B046-88F2-2D8F66D908BA}" dt="2022-06-19T09:19:57.849" v="2501" actId="21"/>
          <ac:cxnSpMkLst>
            <pc:docMk/>
            <pc:sldMk cId="1409777086" sldId="610"/>
            <ac:cxnSpMk id="223" creationId="{BAE90A63-B212-1CC6-E4DE-498299B1EF61}"/>
          </ac:cxnSpMkLst>
        </pc:cxnChg>
        <pc:cxnChg chg="mod">
          <ac:chgData name="Brattinga, Marco" userId="684b934c-3618-4017-a8f8-4c599975d655" providerId="ADAL" clId="{18312C9D-BD89-B046-88F2-2D8F66D908BA}" dt="2022-06-19T09:20:13.302" v="2521"/>
          <ac:cxnSpMkLst>
            <pc:docMk/>
            <pc:sldMk cId="1409777086" sldId="610"/>
            <ac:cxnSpMk id="227" creationId="{F1092D1C-974F-1207-D4F9-35FB65E77460}"/>
          </ac:cxnSpMkLst>
        </pc:cxnChg>
        <pc:cxnChg chg="mod">
          <ac:chgData name="Brattinga, Marco" userId="684b934c-3618-4017-a8f8-4c599975d655" providerId="ADAL" clId="{18312C9D-BD89-B046-88F2-2D8F66D908BA}" dt="2022-06-19T09:20:13.302" v="2521"/>
          <ac:cxnSpMkLst>
            <pc:docMk/>
            <pc:sldMk cId="1409777086" sldId="610"/>
            <ac:cxnSpMk id="228" creationId="{802B1B8E-09C7-59E7-64F3-55D40989A762}"/>
          </ac:cxnSpMkLst>
        </pc:cxnChg>
        <pc:cxnChg chg="mod">
          <ac:chgData name="Brattinga, Marco" userId="684b934c-3618-4017-a8f8-4c599975d655" providerId="ADAL" clId="{18312C9D-BD89-B046-88F2-2D8F66D908BA}" dt="2022-06-19T09:20:13.302" v="2521"/>
          <ac:cxnSpMkLst>
            <pc:docMk/>
            <pc:sldMk cId="1409777086" sldId="610"/>
            <ac:cxnSpMk id="229" creationId="{A2123CA8-BF37-E743-58BB-339D8D9BCE1D}"/>
          </ac:cxnSpMkLst>
        </pc:cxnChg>
        <pc:cxnChg chg="mod">
          <ac:chgData name="Brattinga, Marco" userId="684b934c-3618-4017-a8f8-4c599975d655" providerId="ADAL" clId="{18312C9D-BD89-B046-88F2-2D8F66D908BA}" dt="2022-06-19T09:20:13.302" v="2521"/>
          <ac:cxnSpMkLst>
            <pc:docMk/>
            <pc:sldMk cId="1409777086" sldId="610"/>
            <ac:cxnSpMk id="230" creationId="{0F318299-1866-F650-5F81-72595451B495}"/>
          </ac:cxnSpMkLst>
        </pc:cxnChg>
        <pc:cxnChg chg="add mod topLvl">
          <ac:chgData name="Brattinga, Marco" userId="684b934c-3618-4017-a8f8-4c599975d655" providerId="ADAL" clId="{18312C9D-BD89-B046-88F2-2D8F66D908BA}" dt="2022-06-19T09:23:05.483" v="2583" actId="165"/>
          <ac:cxnSpMkLst>
            <pc:docMk/>
            <pc:sldMk cId="1409777086" sldId="610"/>
            <ac:cxnSpMk id="235" creationId="{B88B5DBA-5672-8D5A-D24E-163537747C87}"/>
          </ac:cxnSpMkLst>
        </pc:cxnChg>
        <pc:cxnChg chg="add mod topLvl">
          <ac:chgData name="Brattinga, Marco" userId="684b934c-3618-4017-a8f8-4c599975d655" providerId="ADAL" clId="{18312C9D-BD89-B046-88F2-2D8F66D908BA}" dt="2022-06-19T09:23:15.467" v="2586" actId="14100"/>
          <ac:cxnSpMkLst>
            <pc:docMk/>
            <pc:sldMk cId="1409777086" sldId="610"/>
            <ac:cxnSpMk id="238" creationId="{F8276360-E4EB-4037-DEB2-2C93645B31EB}"/>
          </ac:cxnSpMkLst>
        </pc:cxnChg>
      </pc:sldChg>
      <pc:sldChg chg="new del">
        <pc:chgData name="Brattinga, Marco" userId="684b934c-3618-4017-a8f8-4c599975d655" providerId="ADAL" clId="{18312C9D-BD89-B046-88F2-2D8F66D908BA}" dt="2022-06-19T08:11:02.652" v="1424" actId="2696"/>
        <pc:sldMkLst>
          <pc:docMk/>
          <pc:sldMk cId="1450398865" sldId="610"/>
        </pc:sldMkLst>
      </pc:sldChg>
      <pc:sldChg chg="addSp delSp modSp add mod">
        <pc:chgData name="Brattinga, Marco" userId="684b934c-3618-4017-a8f8-4c599975d655" providerId="ADAL" clId="{18312C9D-BD89-B046-88F2-2D8F66D908BA}" dt="2022-06-19T09:36:52.276" v="3582" actId="20577"/>
        <pc:sldMkLst>
          <pc:docMk/>
          <pc:sldMk cId="2009737558" sldId="611"/>
        </pc:sldMkLst>
        <pc:spChg chg="mod">
          <ac:chgData name="Brattinga, Marco" userId="684b934c-3618-4017-a8f8-4c599975d655" providerId="ADAL" clId="{18312C9D-BD89-B046-88F2-2D8F66D908BA}" dt="2022-06-19T09:36:52.276" v="3582" actId="20577"/>
          <ac:spMkLst>
            <pc:docMk/>
            <pc:sldMk cId="2009737558" sldId="611"/>
            <ac:spMk id="4" creationId="{80717D01-EAD6-0A2A-02C9-16F457FDCF16}"/>
          </ac:spMkLst>
        </pc:spChg>
        <pc:spChg chg="mod">
          <ac:chgData name="Brattinga, Marco" userId="684b934c-3618-4017-a8f8-4c599975d655" providerId="ADAL" clId="{18312C9D-BD89-B046-88F2-2D8F66D908BA}" dt="2022-06-19T09:31:22.825" v="2635" actId="20577"/>
          <ac:spMkLst>
            <pc:docMk/>
            <pc:sldMk cId="2009737558" sldId="611"/>
            <ac:spMk id="7" creationId="{622B0FC2-3BF8-414A-8761-928AF6A3C6EB}"/>
          </ac:spMkLst>
        </pc:spChg>
        <pc:spChg chg="add del mod">
          <ac:chgData name="Brattinga, Marco" userId="684b934c-3618-4017-a8f8-4c599975d655" providerId="ADAL" clId="{18312C9D-BD89-B046-88F2-2D8F66D908BA}" dt="2022-06-19T09:31:14.633" v="2620" actId="478"/>
          <ac:spMkLst>
            <pc:docMk/>
            <pc:sldMk cId="2009737558" sldId="611"/>
            <ac:spMk id="8" creationId="{92E5C574-2067-E938-54C1-05C0CCDD99AE}"/>
          </ac:spMkLst>
        </pc:spChg>
        <pc:picChg chg="del">
          <ac:chgData name="Brattinga, Marco" userId="684b934c-3618-4017-a8f8-4c599975d655" providerId="ADAL" clId="{18312C9D-BD89-B046-88F2-2D8F66D908BA}" dt="2022-06-19T09:31:25.539" v="2636" actId="478"/>
          <ac:picMkLst>
            <pc:docMk/>
            <pc:sldMk cId="2009737558" sldId="611"/>
            <ac:picMk id="3" creationId="{B871E678-7101-4118-9D84-B9A35AB8ABF8}"/>
          </ac:picMkLst>
        </pc:picChg>
        <pc:picChg chg="del">
          <ac:chgData name="Brattinga, Marco" userId="684b934c-3618-4017-a8f8-4c599975d655" providerId="ADAL" clId="{18312C9D-BD89-B046-88F2-2D8F66D908BA}" dt="2022-06-19T09:31:27.533" v="2637" actId="478"/>
          <ac:picMkLst>
            <pc:docMk/>
            <pc:sldMk cId="2009737558" sldId="611"/>
            <ac:picMk id="11266" creationId="{D8EDD0D0-9863-0729-8083-FB461A167407}"/>
          </ac:picMkLst>
        </pc:picChg>
        <pc:picChg chg="del">
          <ac:chgData name="Brattinga, Marco" userId="684b934c-3618-4017-a8f8-4c599975d655" providerId="ADAL" clId="{18312C9D-BD89-B046-88F2-2D8F66D908BA}" dt="2022-06-19T09:31:27.533" v="2637" actId="478"/>
          <ac:picMkLst>
            <pc:docMk/>
            <pc:sldMk cId="2009737558" sldId="611"/>
            <ac:picMk id="11268" creationId="{A93ABB95-5B1A-A9E0-F4C1-48B5966A203B}"/>
          </ac:picMkLst>
        </pc:picChg>
      </pc:sldChg>
      <pc:sldChg chg="addSp delSp modSp add mod modAnim">
        <pc:chgData name="Brattinga, Marco" userId="684b934c-3618-4017-a8f8-4c599975d655" providerId="ADAL" clId="{18312C9D-BD89-B046-88F2-2D8F66D908BA}" dt="2022-06-20T12:39:57.342" v="4026" actId="20577"/>
        <pc:sldMkLst>
          <pc:docMk/>
          <pc:sldMk cId="169210887" sldId="612"/>
        </pc:sldMkLst>
        <pc:spChg chg="add mod">
          <ac:chgData name="Brattinga, Marco" userId="684b934c-3618-4017-a8f8-4c599975d655" providerId="ADAL" clId="{18312C9D-BD89-B046-88F2-2D8F66D908BA}" dt="2022-06-19T12:51:10.458" v="3925" actId="108"/>
          <ac:spMkLst>
            <pc:docMk/>
            <pc:sldMk cId="169210887" sldId="612"/>
            <ac:spMk id="3" creationId="{E3359EFC-0972-50C7-BD84-EFE4CA70693C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4" creationId="{E375A6F3-E4FA-8E8D-950D-6EACD59A3775}"/>
          </ac:spMkLst>
        </pc:spChg>
        <pc:spChg chg="add mod">
          <ac:chgData name="Brattinga, Marco" userId="684b934c-3618-4017-a8f8-4c599975d655" providerId="ADAL" clId="{18312C9D-BD89-B046-88F2-2D8F66D908BA}" dt="2022-06-19T12:51:15.567" v="3926" actId="108"/>
          <ac:spMkLst>
            <pc:docMk/>
            <pc:sldMk cId="169210887" sldId="612"/>
            <ac:spMk id="7" creationId="{B61A57BE-9B43-ED36-448E-410389A24A09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8" creationId="{FD2C6B6E-85EC-5C80-7CFD-F1049B73F272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9" creationId="{4C07090E-7FB3-A66F-BE35-A6667655B4BD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11" creationId="{AA5FEB6B-AEAF-EBA5-A98F-94874BF484D2}"/>
          </ac:spMkLst>
        </pc:spChg>
        <pc:spChg chg="add mod">
          <ac:chgData name="Brattinga, Marco" userId="684b934c-3618-4017-a8f8-4c599975d655" providerId="ADAL" clId="{18312C9D-BD89-B046-88F2-2D8F66D908BA}" dt="2022-06-20T12:39:57.342" v="4026" actId="20577"/>
          <ac:spMkLst>
            <pc:docMk/>
            <pc:sldMk cId="169210887" sldId="612"/>
            <ac:spMk id="12" creationId="{DBBF2FB9-22CC-905B-C9CB-2888456F380B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13" creationId="{D5F48AC6-6792-A1E9-C245-F62A1292E703}"/>
          </ac:spMkLst>
        </pc:spChg>
        <pc:spChg chg="add mod">
          <ac:chgData name="Brattinga, Marco" userId="684b934c-3618-4017-a8f8-4c599975d655" providerId="ADAL" clId="{18312C9D-BD89-B046-88F2-2D8F66D908BA}" dt="2022-06-19T12:51:00.782" v="3923" actId="207"/>
          <ac:spMkLst>
            <pc:docMk/>
            <pc:sldMk cId="169210887" sldId="612"/>
            <ac:spMk id="14" creationId="{B5956142-3245-5293-177D-5BF699F4E011}"/>
          </ac:spMkLst>
        </pc:spChg>
        <pc:spChg chg="add del mod">
          <ac:chgData name="Brattinga, Marco" userId="684b934c-3618-4017-a8f8-4c599975d655" providerId="ADAL" clId="{18312C9D-BD89-B046-88F2-2D8F66D908BA}" dt="2022-06-19T12:49:40.983" v="3910"/>
          <ac:spMkLst>
            <pc:docMk/>
            <pc:sldMk cId="169210887" sldId="612"/>
            <ac:spMk id="53" creationId="{25E08892-BB34-E38A-2409-602B9E56C4BA}"/>
          </ac:spMkLst>
        </pc:spChg>
        <pc:spChg chg="add mod">
          <ac:chgData name="Brattinga, Marco" userId="684b934c-3618-4017-a8f8-4c599975d655" providerId="ADAL" clId="{18312C9D-BD89-B046-88F2-2D8F66D908BA}" dt="2022-06-19T12:49:58.954" v="3918" actId="20577"/>
          <ac:spMkLst>
            <pc:docMk/>
            <pc:sldMk cId="169210887" sldId="612"/>
            <ac:spMk id="54" creationId="{11BC5811-7158-AB1F-0E8B-B6B1DC0FAA15}"/>
          </ac:spMkLst>
        </pc:spChg>
        <pc:cxnChg chg="add mod">
          <ac:chgData name="Brattinga, Marco" userId="684b934c-3618-4017-a8f8-4c599975d655" providerId="ADAL" clId="{18312C9D-BD89-B046-88F2-2D8F66D908BA}" dt="2022-06-19T12:47:47.481" v="3879" actId="1076"/>
          <ac:cxnSpMkLst>
            <pc:docMk/>
            <pc:sldMk cId="169210887" sldId="612"/>
            <ac:cxnSpMk id="15" creationId="{9C2C3194-1441-BE7E-3B93-F4EEB9291EC5}"/>
          </ac:cxnSpMkLst>
        </pc:cxnChg>
        <pc:cxnChg chg="add mod">
          <ac:chgData name="Brattinga, Marco" userId="684b934c-3618-4017-a8f8-4c599975d655" providerId="ADAL" clId="{18312C9D-BD89-B046-88F2-2D8F66D908BA}" dt="2022-06-19T12:47:51.347" v="3880" actId="1076"/>
          <ac:cxnSpMkLst>
            <pc:docMk/>
            <pc:sldMk cId="169210887" sldId="612"/>
            <ac:cxnSpMk id="16" creationId="{12BE4F73-EFCB-12D9-4226-3E57C0EBCE55}"/>
          </ac:cxnSpMkLst>
        </pc:cxnChg>
        <pc:cxnChg chg="add mod">
          <ac:chgData name="Brattinga, Marco" userId="684b934c-3618-4017-a8f8-4c599975d655" providerId="ADAL" clId="{18312C9D-BD89-B046-88F2-2D8F66D908BA}" dt="2022-06-19T12:47:53.906" v="3881" actId="1076"/>
          <ac:cxnSpMkLst>
            <pc:docMk/>
            <pc:sldMk cId="169210887" sldId="612"/>
            <ac:cxnSpMk id="19" creationId="{88DA0E3B-361F-3527-E255-DF8AF502DB7E}"/>
          </ac:cxnSpMkLst>
        </pc:cxnChg>
        <pc:cxnChg chg="add mod">
          <ac:chgData name="Brattinga, Marco" userId="684b934c-3618-4017-a8f8-4c599975d655" providerId="ADAL" clId="{18312C9D-BD89-B046-88F2-2D8F66D908BA}" dt="2022-06-19T12:48:08.992" v="3886" actId="1076"/>
          <ac:cxnSpMkLst>
            <pc:docMk/>
            <pc:sldMk cId="169210887" sldId="612"/>
            <ac:cxnSpMk id="22" creationId="{E4115828-DFC9-51C2-9412-27F909E5599F}"/>
          </ac:cxnSpMkLst>
        </pc:cxnChg>
        <pc:cxnChg chg="add mod">
          <ac:chgData name="Brattinga, Marco" userId="684b934c-3618-4017-a8f8-4c599975d655" providerId="ADAL" clId="{18312C9D-BD89-B046-88F2-2D8F66D908BA}" dt="2022-06-19T12:48:08.992" v="3886" actId="1076"/>
          <ac:cxnSpMkLst>
            <pc:docMk/>
            <pc:sldMk cId="169210887" sldId="612"/>
            <ac:cxnSpMk id="25" creationId="{A4B876F9-380E-CDC5-105B-92B4142FA1A3}"/>
          </ac:cxnSpMkLst>
        </pc:cxnChg>
        <pc:cxnChg chg="add mod">
          <ac:chgData name="Brattinga, Marco" userId="684b934c-3618-4017-a8f8-4c599975d655" providerId="ADAL" clId="{18312C9D-BD89-B046-88F2-2D8F66D908BA}" dt="2022-06-19T12:48:27.695" v="3889" actId="1076"/>
          <ac:cxnSpMkLst>
            <pc:docMk/>
            <pc:sldMk cId="169210887" sldId="612"/>
            <ac:cxnSpMk id="28" creationId="{DBF52ADA-FC44-7784-9A9D-2EA1B77F3B8E}"/>
          </ac:cxnSpMkLst>
        </pc:cxnChg>
        <pc:cxnChg chg="add mod">
          <ac:chgData name="Brattinga, Marco" userId="684b934c-3618-4017-a8f8-4c599975d655" providerId="ADAL" clId="{18312C9D-BD89-B046-88F2-2D8F66D908BA}" dt="2022-06-19T12:48:27.695" v="3889" actId="1076"/>
          <ac:cxnSpMkLst>
            <pc:docMk/>
            <pc:sldMk cId="169210887" sldId="612"/>
            <ac:cxnSpMk id="31" creationId="{5E56DE1D-1073-A190-3E34-87C628B8563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3BA6-D212-4021-9C58-E1A860230F97}" type="datetimeFigureOut">
              <a:rPr lang="nl-NL" smtClean="0"/>
              <a:t>20-06-2022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7C958-9094-4856-86EA-A4A2A869759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52914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F62C1-85BA-45F7-BA8A-ECE90345B80D}" type="datetimeFigureOut">
              <a:rPr lang="nl-NL" smtClean="0"/>
              <a:t>20-06-2022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E1FCD-D982-4C83-B6F9-D9836E2003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46466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8984283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850404"/>
            <a:ext cx="8229600" cy="857250"/>
          </a:xfrm>
        </p:spPr>
        <p:txBody>
          <a:bodyPr>
            <a:normAutofit/>
          </a:bodyPr>
          <a:lstStyle>
            <a:lvl1pPr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707654"/>
            <a:ext cx="8229600" cy="334837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9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707655"/>
            <a:ext cx="4038600" cy="33483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707655"/>
            <a:ext cx="4038600" cy="3340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9" name="Rechthoek 8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3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02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47564" y="889806"/>
            <a:ext cx="7848872" cy="3518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61960"/>
            <a:ext cx="5486400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27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houdelijke mede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56 GN PPsjabloon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114"/>
          <a:stretch>
            <a:fillRect/>
          </a:stretch>
        </p:blipFill>
        <p:spPr bwMode="auto">
          <a:xfrm>
            <a:off x="3" y="880075"/>
            <a:ext cx="1691678" cy="425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lokaal_kopie\afwas\afwasdame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1919635"/>
            <a:ext cx="3555800" cy="2209428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 userDrawn="1"/>
        </p:nvSpPr>
        <p:spPr>
          <a:xfrm>
            <a:off x="1907704" y="2014745"/>
            <a:ext cx="278194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Kopjes</a:t>
            </a:r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de keuken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Whiteboard schoon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Flip-over leeg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 en beamer uit</a:t>
            </a:r>
          </a:p>
          <a:p>
            <a:endParaRPr lang="nl-NL" sz="19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nl-NL" sz="19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Licht uit, zon aan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7524328" y="413792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Alvast bedankt!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1907704" y="96093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tot slot graag</a:t>
            </a:r>
          </a:p>
        </p:txBody>
      </p:sp>
    </p:spTree>
    <p:extLst>
      <p:ext uri="{BB962C8B-B14F-4D97-AF65-F5344CB8AC3E}">
        <p14:creationId xmlns:p14="http://schemas.microsoft.com/office/powerpoint/2010/main" val="91026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1907704" y="3361260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Barchman</a:t>
            </a: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Wuytierslaan</a:t>
            </a: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10, 3818 LH Amersfoort,</a:t>
            </a:r>
            <a:r>
              <a:rPr lang="nl-NL" sz="12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NL</a:t>
            </a:r>
            <a:endParaRPr lang="nl-NL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Postbus 508, 3800 AM Amersfoort, 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+ 31 (0) 334 604 100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info@geonovum.nl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www.geonovum.nl</a:t>
            </a:r>
          </a:p>
          <a:p>
            <a:pPr lvl="0">
              <a:lnSpc>
                <a:spcPct val="150000"/>
              </a:lnSpc>
            </a:pPr>
            <a:r>
              <a:rPr lang="nl-NL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@geonovum.nl</a:t>
            </a:r>
          </a:p>
        </p:txBody>
      </p:sp>
      <p:pic>
        <p:nvPicPr>
          <p:cNvPr id="8" name="Picture 2" descr="5056 GN PPsjabloon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114"/>
          <a:stretch>
            <a:fillRect/>
          </a:stretch>
        </p:blipFill>
        <p:spPr bwMode="auto">
          <a:xfrm>
            <a:off x="0" y="887782"/>
            <a:ext cx="1691678" cy="425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49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C22A-1C99-4004-8458-4C2A2FAB4D26}" type="datetimeFigureOut">
              <a:rPr lang="nl-NL" smtClean="0"/>
              <a:t>20-06-2022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811B-9660-4DBD-950A-55A287718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63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Titel+Veel 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CD4C511-DFCB-A540-962A-CEB6202C6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200509" cy="43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85040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707654"/>
            <a:ext cx="8229600" cy="334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Rechthoek 7"/>
          <p:cNvSpPr/>
          <p:nvPr/>
        </p:nvSpPr>
        <p:spPr>
          <a:xfrm>
            <a:off x="0" y="735546"/>
            <a:ext cx="9144000" cy="10801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882" y="51470"/>
            <a:ext cx="1194236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2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  <p:sldLayoutId id="2147483659" r:id="rId6"/>
    <p:sldLayoutId id="2147483658" r:id="rId7"/>
    <p:sldLayoutId id="2147483660" r:id="rId8"/>
    <p:sldLayoutId id="2147483661" r:id="rId9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hitolk/mimtool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53;p55">
            <a:extLst>
              <a:ext uri="{FF2B5EF4-FFF2-40B4-BE49-F238E27FC236}">
                <a16:creationId xmlns:a16="http://schemas.microsoft.com/office/drawing/2014/main" id="{31647FCF-FE26-4B41-8D87-05C3B5B12560}"/>
              </a:ext>
            </a:extLst>
          </p:cNvPr>
          <p:cNvPicPr preferRelativeResize="0"/>
          <p:nvPr/>
        </p:nvPicPr>
        <p:blipFill rotWithShape="1">
          <a:blip r:embed="rId2">
            <a:alphaModFix amt="51000"/>
          </a:blip>
          <a:srcRect l="17713" t="4292" r="23226"/>
          <a:stretch/>
        </p:blipFill>
        <p:spPr>
          <a:xfrm>
            <a:off x="3743400" y="915566"/>
            <a:ext cx="5400600" cy="422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37129D-8D29-470D-89D1-0B81992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27534"/>
            <a:ext cx="8229600" cy="1217290"/>
          </a:xfrm>
        </p:spPr>
        <p:txBody>
          <a:bodyPr>
            <a:normAutofit/>
          </a:bodyPr>
          <a:lstStyle/>
          <a:p>
            <a:pPr algn="l"/>
            <a:r>
              <a:rPr lang="nl-NL" dirty="0"/>
              <a:t>MIM </a:t>
            </a:r>
            <a:r>
              <a:rPr lang="nl-NL" dirty="0" err="1"/>
              <a:t>Linked</a:t>
            </a:r>
            <a:r>
              <a:rPr lang="nl-NL" dirty="0"/>
              <a:t> Data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750C3F-EF2D-8FE1-278C-31A7DE8F5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" y="2133187"/>
            <a:ext cx="4622216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7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4844742" y="1154038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4292292" y="896863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cxnSpLocks/>
          </p:cNvCxnSpPr>
          <p:nvPr/>
        </p:nvCxnSpPr>
        <p:spPr>
          <a:xfrm flipH="1" flipV="1">
            <a:off x="6559961" y="896863"/>
            <a:ext cx="1032744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4111689" y="979182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grpSp>
        <p:nvGrpSpPr>
          <p:cNvPr id="11" name="Groep 10"/>
          <p:cNvGrpSpPr/>
          <p:nvPr/>
        </p:nvGrpSpPr>
        <p:grpSpPr>
          <a:xfrm>
            <a:off x="3463617" y="1676787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 MIM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5" name="Groep 4"/>
          <p:cNvGrpSpPr/>
          <p:nvPr/>
        </p:nvGrpSpPr>
        <p:grpSpPr>
          <a:xfrm>
            <a:off x="6670965" y="1663809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 MIM</a:t>
              </a:r>
            </a:p>
            <a:p>
              <a:pPr marL="466725" algn="ctr"/>
              <a:r>
                <a:rPr lang="nl-NL" sz="1350" dirty="0"/>
                <a:t>profiel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3C682AEE-7258-C058-0365-7698085D670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526953" cy="699542"/>
          </a:xfrm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MIM representaties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1E6FD6-C0A3-E260-268A-01418E4B9790}"/>
              </a:ext>
            </a:extLst>
          </p:cNvPr>
          <p:cNvGrpSpPr/>
          <p:nvPr/>
        </p:nvGrpSpPr>
        <p:grpSpPr>
          <a:xfrm>
            <a:off x="5253348" y="22870"/>
            <a:ext cx="1476375" cy="762000"/>
            <a:chOff x="5796136" y="1131590"/>
            <a:chExt cx="1476375" cy="762000"/>
          </a:xfrm>
        </p:grpSpPr>
        <p:sp>
          <p:nvSpPr>
            <p:cNvPr id="21" name="Afgeronde rechthoek 7">
              <a:extLst>
                <a:ext uri="{FF2B5EF4-FFF2-40B4-BE49-F238E27FC236}">
                  <a16:creationId xmlns:a16="http://schemas.microsoft.com/office/drawing/2014/main" id="{BADE97E4-7827-CD9C-9B54-FE26DE38B301}"/>
                </a:ext>
              </a:extLst>
            </p:cNvPr>
            <p:cNvSpPr/>
            <p:nvPr/>
          </p:nvSpPr>
          <p:spPr>
            <a:xfrm>
              <a:off x="5796136" y="1131590"/>
              <a:ext cx="1476375" cy="762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938" algn="ctr"/>
              <a:endParaRPr lang="nl-NL" sz="1350" dirty="0"/>
            </a:p>
            <a:p>
              <a:pPr marL="7938" algn="ctr"/>
              <a:r>
                <a:rPr lang="nl-NL" sz="1350" dirty="0"/>
                <a:t>MIM metamodel</a:t>
              </a:r>
            </a:p>
          </p:txBody>
        </p:sp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138E531-DDFE-A3FD-E8B5-716BF7BA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217" y="1131590"/>
              <a:ext cx="910211" cy="45510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45A2580-1972-B246-B7BD-81E8F4BB8FCB}"/>
              </a:ext>
            </a:extLst>
          </p:cNvPr>
          <p:cNvSpPr txBox="1"/>
          <p:nvPr/>
        </p:nvSpPr>
        <p:spPr>
          <a:xfrm>
            <a:off x="6076905" y="4178202"/>
            <a:ext cx="3031599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Lucida Console" panose="020B0609040504020204" pitchFamily="49" charset="0"/>
              </a:rPr>
              <a:t>&lt;data&gt;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&lt;ex:Schip id=“urn:uuid:1234”&gt;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  &lt;ex:naam&gt;Pakjesboot 12&lt;/vb:naam&gt; 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&lt;/ex:Schip&gt;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&lt;/data&gt;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D9571-8B11-4EE5-DE37-1D03BE256729}"/>
              </a:ext>
            </a:extLst>
          </p:cNvPr>
          <p:cNvSpPr txBox="1"/>
          <p:nvPr/>
        </p:nvSpPr>
        <p:spPr>
          <a:xfrm>
            <a:off x="8497133" y="471304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47570C-EC90-4F46-51C7-C1954D1D0484}"/>
              </a:ext>
            </a:extLst>
          </p:cNvPr>
          <p:cNvGrpSpPr/>
          <p:nvPr/>
        </p:nvGrpSpPr>
        <p:grpSpPr>
          <a:xfrm>
            <a:off x="1832400" y="4179600"/>
            <a:ext cx="3144491" cy="902888"/>
            <a:chOff x="1831448" y="4178202"/>
            <a:chExt cx="3144491" cy="9028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8B3AF-283E-17BD-C1D5-3301D3511B95}"/>
                </a:ext>
              </a:extLst>
            </p:cNvPr>
            <p:cNvSpPr txBox="1"/>
            <p:nvPr/>
          </p:nvSpPr>
          <p:spPr>
            <a:xfrm>
              <a:off x="1831448" y="4178202"/>
              <a:ext cx="3108543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&lt;rdf:RDF&gt;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&lt;ex:Schip rdf:about=“urn:uuid:1234”&gt;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  &lt;ex:naam&gt;Pakjesboot 12&lt;/vb:naam&gt;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&lt;/ex:Schip&gt;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&lt;/rdf:RDF&gt;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422DC3-82CD-E083-C142-BE3210492B2C}"/>
                </a:ext>
              </a:extLst>
            </p:cNvPr>
            <p:cNvSpPr txBox="1"/>
            <p:nvPr/>
          </p:nvSpPr>
          <p:spPr>
            <a:xfrm>
              <a:off x="3813441" y="471175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RDF/XML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FC059-DA30-D320-A7BB-0B8D2D1E82B7}"/>
              </a:ext>
            </a:extLst>
          </p:cNvPr>
          <p:cNvGrpSpPr/>
          <p:nvPr/>
        </p:nvGrpSpPr>
        <p:grpSpPr>
          <a:xfrm>
            <a:off x="1064667" y="3520539"/>
            <a:ext cx="2319023" cy="616549"/>
            <a:chOff x="1064667" y="3520539"/>
            <a:chExt cx="2319023" cy="61654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E5CB74-36CA-DB63-72FC-587624EB73BF}"/>
                </a:ext>
              </a:extLst>
            </p:cNvPr>
            <p:cNvSpPr txBox="1"/>
            <p:nvPr/>
          </p:nvSpPr>
          <p:spPr>
            <a:xfrm>
              <a:off x="1064667" y="3520539"/>
              <a:ext cx="2262158" cy="5539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&lt;urn:uuid:1234&gt; a ex:Schip;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ex:naam “Pakjesboot 12”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C4BC48-9AC4-CA63-F943-8C0C46E4BA5D}"/>
                </a:ext>
              </a:extLst>
            </p:cNvPr>
            <p:cNvSpPr txBox="1"/>
            <p:nvPr/>
          </p:nvSpPr>
          <p:spPr>
            <a:xfrm>
              <a:off x="2623546" y="3767756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turtle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1604FB-F9F9-8532-3A17-A75280A54F45}"/>
              </a:ext>
            </a:extLst>
          </p:cNvPr>
          <p:cNvGrpSpPr/>
          <p:nvPr/>
        </p:nvGrpSpPr>
        <p:grpSpPr>
          <a:xfrm>
            <a:off x="833835" y="2553186"/>
            <a:ext cx="2549855" cy="939975"/>
            <a:chOff x="833835" y="2553186"/>
            <a:chExt cx="2549855" cy="9399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72C872-07B2-839B-EDE2-FD9C67F42283}"/>
                </a:ext>
              </a:extLst>
            </p:cNvPr>
            <p:cNvSpPr txBox="1"/>
            <p:nvPr/>
          </p:nvSpPr>
          <p:spPr>
            <a:xfrm>
              <a:off x="833835" y="2553186"/>
              <a:ext cx="2492990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{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“@id” : “urn:uuid:1234”,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“@type” : “ex:Schip”;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“ex:naam” : “Pakjesboot 12”;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}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FC0D44-7C30-CA03-49D2-0800C9995940}"/>
                </a:ext>
              </a:extLst>
            </p:cNvPr>
            <p:cNvSpPr txBox="1"/>
            <p:nvPr/>
          </p:nvSpPr>
          <p:spPr>
            <a:xfrm>
              <a:off x="2245237" y="3123829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JSON-LD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BE306A-0C09-9099-CD3E-D68AE34F93C9}"/>
              </a:ext>
            </a:extLst>
          </p:cNvPr>
          <p:cNvGrpSpPr/>
          <p:nvPr/>
        </p:nvGrpSpPr>
        <p:grpSpPr>
          <a:xfrm>
            <a:off x="1832400" y="4179600"/>
            <a:ext cx="3144491" cy="902888"/>
            <a:chOff x="1831448" y="4178202"/>
            <a:chExt cx="3144491" cy="90288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D43701-4356-7925-77F4-3B84B09A94D0}"/>
                </a:ext>
              </a:extLst>
            </p:cNvPr>
            <p:cNvSpPr txBox="1"/>
            <p:nvPr/>
          </p:nvSpPr>
          <p:spPr>
            <a:xfrm>
              <a:off x="1831448" y="4178202"/>
              <a:ext cx="3108543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rdf:RDF</a:t>
              </a:r>
              <a:r>
                <a:rPr lang="en-NL" sz="1000" dirty="0">
                  <a:latin typeface="Lucida Console" panose="020B0609040504020204" pitchFamily="49" charset="0"/>
                </a:rPr>
                <a:t>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&lt;ex:Schip 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rdf:about</a:t>
              </a:r>
              <a:r>
                <a:rPr lang="en-NL" sz="1000" dirty="0">
                  <a:latin typeface="Lucida Console" panose="020B0609040504020204" pitchFamily="49" charset="0"/>
                </a:rPr>
                <a:t>=“urn:uuid:1234”&gt;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  &lt;ex:naam&gt;Pakjesboot 12&lt;/vb:naam&gt;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&lt;/ex:Schip&gt;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&lt;/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rdf:RDF</a:t>
              </a:r>
              <a:r>
                <a:rPr lang="en-NL" sz="1000" dirty="0">
                  <a:latin typeface="Lucida Console" panose="020B0609040504020204" pitchFamily="49" charset="0"/>
                </a:rPr>
                <a:t>&gt;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A798E0-1F23-B411-056A-A5090C3A0CE1}"/>
                </a:ext>
              </a:extLst>
            </p:cNvPr>
            <p:cNvSpPr txBox="1"/>
            <p:nvPr/>
          </p:nvSpPr>
          <p:spPr>
            <a:xfrm>
              <a:off x="3813441" y="471175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RDF/XML</a:t>
              </a:r>
            </a:p>
          </p:txBody>
        </p:sp>
      </p:grpSp>
      <p:sp>
        <p:nvSpPr>
          <p:cNvPr id="50" name="Tekstvak 17">
            <a:extLst>
              <a:ext uri="{FF2B5EF4-FFF2-40B4-BE49-F238E27FC236}">
                <a16:creationId xmlns:a16="http://schemas.microsoft.com/office/drawing/2014/main" id="{13B36793-AA55-AAB3-2C76-34AF408784A6}"/>
              </a:ext>
            </a:extLst>
          </p:cNvPr>
          <p:cNvSpPr txBox="1"/>
          <p:nvPr/>
        </p:nvSpPr>
        <p:spPr>
          <a:xfrm>
            <a:off x="6824697" y="979182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pic>
        <p:nvPicPr>
          <p:cNvPr id="51" name="Picture 2" descr="Hij komt, hij komt: de échte 'Pakjesboot 12' van Sinterklaas, naar  Willemstad | Moerdijk | bndestem.nl">
            <a:extLst>
              <a:ext uri="{FF2B5EF4-FFF2-40B4-BE49-F238E27FC236}">
                <a16:creationId xmlns:a16="http://schemas.microsoft.com/office/drawing/2014/main" id="{74B992C6-1E5A-6866-DF45-3B59C4EF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" y="-62220"/>
            <a:ext cx="2991681" cy="19956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ep 10">
            <a:extLst>
              <a:ext uri="{FF2B5EF4-FFF2-40B4-BE49-F238E27FC236}">
                <a16:creationId xmlns:a16="http://schemas.microsoft.com/office/drawing/2014/main" id="{D38214C9-D541-A52C-C6FB-77B6B44BF2C4}"/>
              </a:ext>
            </a:extLst>
          </p:cNvPr>
          <p:cNvGrpSpPr/>
          <p:nvPr/>
        </p:nvGrpSpPr>
        <p:grpSpPr>
          <a:xfrm>
            <a:off x="3463616" y="3119214"/>
            <a:ext cx="1476375" cy="762000"/>
            <a:chOff x="6731000" y="2508495"/>
            <a:chExt cx="1968500" cy="1016000"/>
          </a:xfrm>
        </p:grpSpPr>
        <p:sp>
          <p:nvSpPr>
            <p:cNvPr id="33" name="Afgeronde rechthoek 7">
              <a:extLst>
                <a:ext uri="{FF2B5EF4-FFF2-40B4-BE49-F238E27FC236}">
                  <a16:creationId xmlns:a16="http://schemas.microsoft.com/office/drawing/2014/main" id="{EF4972FC-237F-1B69-6703-5C8D9D4B24C6}"/>
                </a:ext>
              </a:extLst>
            </p:cNvPr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OWL</a:t>
              </a:r>
            </a:p>
            <a:p>
              <a:pPr marL="466725" algn="ctr"/>
              <a:r>
                <a:rPr lang="nl-NL" sz="1350" dirty="0"/>
                <a:t>ontologie</a:t>
              </a:r>
            </a:p>
          </p:txBody>
        </p:sp>
        <p:pic>
          <p:nvPicPr>
            <p:cNvPr id="34" name="Afbeelding 9">
              <a:extLst>
                <a:ext uri="{FF2B5EF4-FFF2-40B4-BE49-F238E27FC236}">
                  <a16:creationId xmlns:a16="http://schemas.microsoft.com/office/drawing/2014/main" id="{23C004A0-1D9C-2B32-20C4-E63E0AE80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sp>
        <p:nvSpPr>
          <p:cNvPr id="35" name="Down Arrow 34">
            <a:extLst>
              <a:ext uri="{FF2B5EF4-FFF2-40B4-BE49-F238E27FC236}">
                <a16:creationId xmlns:a16="http://schemas.microsoft.com/office/drawing/2014/main" id="{7695F9FD-238A-AB9C-E12E-1665B05D3245}"/>
              </a:ext>
            </a:extLst>
          </p:cNvPr>
          <p:cNvSpPr/>
          <p:nvPr/>
        </p:nvSpPr>
        <p:spPr>
          <a:xfrm>
            <a:off x="4039772" y="2562976"/>
            <a:ext cx="349571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fgeronde rechthoek 7">
            <a:extLst>
              <a:ext uri="{FF2B5EF4-FFF2-40B4-BE49-F238E27FC236}">
                <a16:creationId xmlns:a16="http://schemas.microsoft.com/office/drawing/2014/main" id="{1713345C-D052-DCD3-4716-BE618B1DBDCE}"/>
              </a:ext>
            </a:extLst>
          </p:cNvPr>
          <p:cNvSpPr/>
          <p:nvPr/>
        </p:nvSpPr>
        <p:spPr>
          <a:xfrm>
            <a:off x="6670965" y="3119213"/>
            <a:ext cx="1476375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6725" algn="ctr"/>
            <a:r>
              <a:rPr lang="nl-NL" sz="1350" dirty="0"/>
              <a:t>XSD</a:t>
            </a:r>
          </a:p>
          <a:p>
            <a:pPr marL="466725" algn="ctr"/>
            <a:r>
              <a:rPr lang="nl-NL" sz="1350" dirty="0"/>
              <a:t>schema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490A21BE-BABA-12F2-08DB-396CF5F8C699}"/>
              </a:ext>
            </a:extLst>
          </p:cNvPr>
          <p:cNvSpPr/>
          <p:nvPr/>
        </p:nvSpPr>
        <p:spPr>
          <a:xfrm>
            <a:off x="7243134" y="2562976"/>
            <a:ext cx="349571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900BF-3E8D-687A-C86B-68E229EEE0F1}"/>
              </a:ext>
            </a:extLst>
          </p:cNvPr>
          <p:cNvSpPr txBox="1"/>
          <p:nvPr/>
        </p:nvSpPr>
        <p:spPr>
          <a:xfrm>
            <a:off x="6753167" y="31361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600" dirty="0">
                <a:latin typeface="Berlin Sans FB" panose="020F0502020204030204" pitchFamily="34" charset="0"/>
                <a:ea typeface="Permanent Marker" panose="02000000000000000000" pitchFamily="2" charset="0"/>
                <a:cs typeface="Berlin Sans FB" panose="020F0502020204030204" pitchFamily="34" charset="0"/>
              </a:rPr>
              <a:t>&lt;/&gt;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06ECAF-AB24-9095-A9DB-7CBC93DA87AF}"/>
              </a:ext>
            </a:extLst>
          </p:cNvPr>
          <p:cNvSpPr txBox="1"/>
          <p:nvPr/>
        </p:nvSpPr>
        <p:spPr>
          <a:xfrm>
            <a:off x="3591543" y="2553186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taaltransformatie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6BF05D-3E1F-91F3-0479-69E2FE689563}"/>
              </a:ext>
            </a:extLst>
          </p:cNvPr>
          <p:cNvSpPr txBox="1"/>
          <p:nvPr/>
        </p:nvSpPr>
        <p:spPr>
          <a:xfrm>
            <a:off x="6732240" y="2562976"/>
            <a:ext cx="150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n</a:t>
            </a:r>
            <a:r>
              <a:rPr lang="en-NL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iveau transformatie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26A906-D808-1FC2-B03A-F8F31D6C6C3D}"/>
              </a:ext>
            </a:extLst>
          </p:cNvPr>
          <p:cNvGrpSpPr/>
          <p:nvPr/>
        </p:nvGrpSpPr>
        <p:grpSpPr>
          <a:xfrm>
            <a:off x="4936473" y="2536920"/>
            <a:ext cx="1607128" cy="412434"/>
            <a:chOff x="5479261" y="3645640"/>
            <a:chExt cx="1607128" cy="412434"/>
          </a:xfrm>
        </p:grpSpPr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C514731B-0D24-9CBC-59B3-0D8A6DD8EA28}"/>
                </a:ext>
              </a:extLst>
            </p:cNvPr>
            <p:cNvSpPr/>
            <p:nvPr/>
          </p:nvSpPr>
          <p:spPr>
            <a:xfrm rot="18103734">
              <a:off x="6139135" y="3110821"/>
              <a:ext cx="349571" cy="1544936"/>
            </a:xfrm>
            <a:prstGeom prst="downArrow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9DA27797-C3F4-AD17-5C31-89622CD24010}"/>
                </a:ext>
              </a:extLst>
            </p:cNvPr>
            <p:cNvSpPr/>
            <p:nvPr/>
          </p:nvSpPr>
          <p:spPr>
            <a:xfrm rot="3496266" flipH="1">
              <a:off x="6076943" y="3047958"/>
              <a:ext cx="349571" cy="1544936"/>
            </a:xfrm>
            <a:prstGeom prst="downArrow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97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EB4C4B50-D253-D4B9-4FF7-6A627B985E1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526953" cy="699542"/>
          </a:xfrm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Beschouwingsniveaus</a:t>
            </a:r>
          </a:p>
        </p:txBody>
      </p:sp>
      <p:sp>
        <p:nvSpPr>
          <p:cNvPr id="20" name="Rechthoek 6">
            <a:extLst>
              <a:ext uri="{FF2B5EF4-FFF2-40B4-BE49-F238E27FC236}">
                <a16:creationId xmlns:a16="http://schemas.microsoft.com/office/drawing/2014/main" id="{153E9326-BF1A-9108-B6B2-FF1BA04951C0}"/>
              </a:ext>
            </a:extLst>
          </p:cNvPr>
          <p:cNvSpPr/>
          <p:nvPr/>
        </p:nvSpPr>
        <p:spPr>
          <a:xfrm>
            <a:off x="2051720" y="1059582"/>
            <a:ext cx="3672408" cy="874112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/>
              <a:t>Model van begrippen</a:t>
            </a:r>
          </a:p>
          <a:p>
            <a:pPr algn="ctr"/>
            <a:endParaRPr lang="nl-NL" sz="1600" dirty="0"/>
          </a:p>
          <a:p>
            <a:pPr algn="ctr"/>
            <a:r>
              <a:rPr lang="nl-NL" sz="1600" i="1" dirty="0"/>
              <a:t>waar hebben we het over?</a:t>
            </a:r>
          </a:p>
        </p:txBody>
      </p:sp>
      <p:sp>
        <p:nvSpPr>
          <p:cNvPr id="22" name="Rechthoek 9">
            <a:extLst>
              <a:ext uri="{FF2B5EF4-FFF2-40B4-BE49-F238E27FC236}">
                <a16:creationId xmlns:a16="http://schemas.microsoft.com/office/drawing/2014/main" id="{92CF8AF5-181A-1D18-69CD-B008388C4F1D}"/>
              </a:ext>
            </a:extLst>
          </p:cNvPr>
          <p:cNvSpPr/>
          <p:nvPr/>
        </p:nvSpPr>
        <p:spPr>
          <a:xfrm>
            <a:off x="2051720" y="2005702"/>
            <a:ext cx="3672408" cy="874112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>
                <a:solidFill>
                  <a:schemeClr val="bg1"/>
                </a:solidFill>
              </a:rPr>
              <a:t>Conceptueel informatiemodel</a:t>
            </a:r>
          </a:p>
          <a:p>
            <a:pPr algn="ctr"/>
            <a:endParaRPr lang="nl-NL" sz="1600" dirty="0"/>
          </a:p>
          <a:p>
            <a:pPr algn="ctr"/>
            <a:r>
              <a:rPr lang="nl-NL" sz="1600" i="1" dirty="0"/>
              <a:t>Welke informatie is relevant?</a:t>
            </a:r>
          </a:p>
        </p:txBody>
      </p:sp>
      <p:sp>
        <p:nvSpPr>
          <p:cNvPr id="24" name="Rechthoek 12">
            <a:extLst>
              <a:ext uri="{FF2B5EF4-FFF2-40B4-BE49-F238E27FC236}">
                <a16:creationId xmlns:a16="http://schemas.microsoft.com/office/drawing/2014/main" id="{B412EA5F-4F37-25D5-BD0A-8C775B27CDDA}"/>
              </a:ext>
            </a:extLst>
          </p:cNvPr>
          <p:cNvSpPr/>
          <p:nvPr/>
        </p:nvSpPr>
        <p:spPr>
          <a:xfrm>
            <a:off x="2051720" y="2936798"/>
            <a:ext cx="3672408" cy="8741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/>
              <a:t>Logisch gegevensmodel</a:t>
            </a:r>
          </a:p>
          <a:p>
            <a:pPr algn="ctr"/>
            <a:endParaRPr lang="nl-NL" sz="1600" dirty="0"/>
          </a:p>
          <a:p>
            <a:pPr algn="ctr"/>
            <a:r>
              <a:rPr lang="nl-NL" sz="1600" i="1" dirty="0"/>
              <a:t>Hoe worden de gegevens gebruikt?</a:t>
            </a:r>
          </a:p>
        </p:txBody>
      </p:sp>
      <p:sp>
        <p:nvSpPr>
          <p:cNvPr id="26" name="Rechthoek 16">
            <a:extLst>
              <a:ext uri="{FF2B5EF4-FFF2-40B4-BE49-F238E27FC236}">
                <a16:creationId xmlns:a16="http://schemas.microsoft.com/office/drawing/2014/main" id="{1074B4E0-D79A-27C6-95FE-6859C2B24680}"/>
              </a:ext>
            </a:extLst>
          </p:cNvPr>
          <p:cNvSpPr/>
          <p:nvPr/>
        </p:nvSpPr>
        <p:spPr>
          <a:xfrm>
            <a:off x="721090" y="1244610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Niveau 1</a:t>
            </a:r>
          </a:p>
        </p:txBody>
      </p:sp>
      <p:sp>
        <p:nvSpPr>
          <p:cNvPr id="27" name="Rechthoek 17">
            <a:extLst>
              <a:ext uri="{FF2B5EF4-FFF2-40B4-BE49-F238E27FC236}">
                <a16:creationId xmlns:a16="http://schemas.microsoft.com/office/drawing/2014/main" id="{7FA2911D-A9C9-9647-4BF6-EE5BA601C86F}"/>
              </a:ext>
            </a:extLst>
          </p:cNvPr>
          <p:cNvSpPr/>
          <p:nvPr/>
        </p:nvSpPr>
        <p:spPr>
          <a:xfrm>
            <a:off x="721090" y="2190730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Niveau 2</a:t>
            </a:r>
          </a:p>
        </p:txBody>
      </p:sp>
      <p:sp>
        <p:nvSpPr>
          <p:cNvPr id="28" name="Rechthoek 18">
            <a:extLst>
              <a:ext uri="{FF2B5EF4-FFF2-40B4-BE49-F238E27FC236}">
                <a16:creationId xmlns:a16="http://schemas.microsoft.com/office/drawing/2014/main" id="{B0BA3E79-81D7-8638-FA9C-D669F30E475C}"/>
              </a:ext>
            </a:extLst>
          </p:cNvPr>
          <p:cNvSpPr/>
          <p:nvPr/>
        </p:nvSpPr>
        <p:spPr>
          <a:xfrm>
            <a:off x="2051720" y="3867894"/>
            <a:ext cx="3672408" cy="8741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/>
              <a:t>Technisch datamodel</a:t>
            </a:r>
          </a:p>
          <a:p>
            <a:pPr algn="ctr"/>
            <a:endParaRPr lang="nl-NL" sz="1600" dirty="0"/>
          </a:p>
          <a:p>
            <a:pPr algn="ctr"/>
            <a:r>
              <a:rPr lang="nl-NL" sz="1600" i="1" dirty="0"/>
              <a:t>Hoe op te slaan of uit te wisselen?</a:t>
            </a:r>
          </a:p>
        </p:txBody>
      </p:sp>
      <p:sp>
        <p:nvSpPr>
          <p:cNvPr id="29" name="Rechthoek 23">
            <a:extLst>
              <a:ext uri="{FF2B5EF4-FFF2-40B4-BE49-F238E27FC236}">
                <a16:creationId xmlns:a16="http://schemas.microsoft.com/office/drawing/2014/main" id="{92D5D687-EF8C-5A19-F608-0213D4C1D28F}"/>
              </a:ext>
            </a:extLst>
          </p:cNvPr>
          <p:cNvSpPr/>
          <p:nvPr/>
        </p:nvSpPr>
        <p:spPr>
          <a:xfrm>
            <a:off x="721090" y="3121826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Niveau 3</a:t>
            </a:r>
          </a:p>
        </p:txBody>
      </p:sp>
      <p:sp>
        <p:nvSpPr>
          <p:cNvPr id="30" name="Rechthoek 25">
            <a:extLst>
              <a:ext uri="{FF2B5EF4-FFF2-40B4-BE49-F238E27FC236}">
                <a16:creationId xmlns:a16="http://schemas.microsoft.com/office/drawing/2014/main" id="{060F6210-CBA4-8DF6-E42D-9DA9D14AF238}"/>
              </a:ext>
            </a:extLst>
          </p:cNvPr>
          <p:cNvSpPr/>
          <p:nvPr/>
        </p:nvSpPr>
        <p:spPr>
          <a:xfrm>
            <a:off x="721090" y="4121898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Niveau 4</a:t>
            </a:r>
          </a:p>
        </p:txBody>
      </p:sp>
      <p:sp>
        <p:nvSpPr>
          <p:cNvPr id="32" name="Blik 3">
            <a:extLst>
              <a:ext uri="{FF2B5EF4-FFF2-40B4-BE49-F238E27FC236}">
                <a16:creationId xmlns:a16="http://schemas.microsoft.com/office/drawing/2014/main" id="{42F8F66B-1DBB-F2C7-6EEB-09D87D4321EE}"/>
              </a:ext>
            </a:extLst>
          </p:cNvPr>
          <p:cNvSpPr/>
          <p:nvPr/>
        </p:nvSpPr>
        <p:spPr>
          <a:xfrm>
            <a:off x="7625487" y="3254569"/>
            <a:ext cx="648072" cy="6480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hteraccolade 4">
            <a:extLst>
              <a:ext uri="{FF2B5EF4-FFF2-40B4-BE49-F238E27FC236}">
                <a16:creationId xmlns:a16="http://schemas.microsoft.com/office/drawing/2014/main" id="{06C2235B-C5C4-A908-F175-30978401F498}"/>
              </a:ext>
            </a:extLst>
          </p:cNvPr>
          <p:cNvSpPr/>
          <p:nvPr/>
        </p:nvSpPr>
        <p:spPr>
          <a:xfrm>
            <a:off x="5920833" y="1217396"/>
            <a:ext cx="288032" cy="1477390"/>
          </a:xfrm>
          <a:prstGeom prst="rightBrace">
            <a:avLst>
              <a:gd name="adj1" fmla="val 4008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eraccolade 26">
            <a:extLst>
              <a:ext uri="{FF2B5EF4-FFF2-40B4-BE49-F238E27FC236}">
                <a16:creationId xmlns:a16="http://schemas.microsoft.com/office/drawing/2014/main" id="{360A335F-D8CE-A3E0-DCE8-5468B5735133}"/>
              </a:ext>
            </a:extLst>
          </p:cNvPr>
          <p:cNvSpPr/>
          <p:nvPr/>
        </p:nvSpPr>
        <p:spPr>
          <a:xfrm>
            <a:off x="5920833" y="3051231"/>
            <a:ext cx="288032" cy="1544793"/>
          </a:xfrm>
          <a:prstGeom prst="rightBrace">
            <a:avLst>
              <a:gd name="adj1" fmla="val 4008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5" name="Rechte verbindingslijn met pijl 15">
            <a:extLst>
              <a:ext uri="{FF2B5EF4-FFF2-40B4-BE49-F238E27FC236}">
                <a16:creationId xmlns:a16="http://schemas.microsoft.com/office/drawing/2014/main" id="{E5FB7167-BDD6-DD43-B342-67522462AE68}"/>
              </a:ext>
            </a:extLst>
          </p:cNvPr>
          <p:cNvCxnSpPr/>
          <p:nvPr/>
        </p:nvCxnSpPr>
        <p:spPr>
          <a:xfrm flipV="1">
            <a:off x="6405570" y="1974317"/>
            <a:ext cx="900000" cy="6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27">
            <a:extLst>
              <a:ext uri="{FF2B5EF4-FFF2-40B4-BE49-F238E27FC236}">
                <a16:creationId xmlns:a16="http://schemas.microsoft.com/office/drawing/2014/main" id="{6C6E508D-0603-5A27-AA36-0564F1853B4C}"/>
              </a:ext>
            </a:extLst>
          </p:cNvPr>
          <p:cNvCxnSpPr/>
          <p:nvPr/>
        </p:nvCxnSpPr>
        <p:spPr>
          <a:xfrm flipV="1">
            <a:off x="6405570" y="3785396"/>
            <a:ext cx="900000" cy="6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28">
            <a:extLst>
              <a:ext uri="{FF2B5EF4-FFF2-40B4-BE49-F238E27FC236}">
                <a16:creationId xmlns:a16="http://schemas.microsoft.com/office/drawing/2014/main" id="{FD1F2959-3578-DBA9-DBCD-C333C871A64B}"/>
              </a:ext>
            </a:extLst>
          </p:cNvPr>
          <p:cNvSpPr/>
          <p:nvPr/>
        </p:nvSpPr>
        <p:spPr>
          <a:xfrm>
            <a:off x="6208865" y="1573841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38" name="Rechthoek 29">
            <a:extLst>
              <a:ext uri="{FF2B5EF4-FFF2-40B4-BE49-F238E27FC236}">
                <a16:creationId xmlns:a16="http://schemas.microsoft.com/office/drawing/2014/main" id="{FC0AC9B4-EEBD-9587-3EFB-244F39181B77}"/>
              </a:ext>
            </a:extLst>
          </p:cNvPr>
          <p:cNvSpPr/>
          <p:nvPr/>
        </p:nvSpPr>
        <p:spPr>
          <a:xfrm>
            <a:off x="6205277" y="3389640"/>
            <a:ext cx="125862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model van</a:t>
            </a:r>
          </a:p>
        </p:txBody>
      </p:sp>
      <p:sp>
        <p:nvSpPr>
          <p:cNvPr id="39" name="Rechthoek 30">
            <a:extLst>
              <a:ext uri="{FF2B5EF4-FFF2-40B4-BE49-F238E27FC236}">
                <a16:creationId xmlns:a16="http://schemas.microsoft.com/office/drawing/2014/main" id="{6F7E2B4E-2735-B5D1-ABBE-D476E93C1AA9}"/>
              </a:ext>
            </a:extLst>
          </p:cNvPr>
          <p:cNvSpPr/>
          <p:nvPr/>
        </p:nvSpPr>
        <p:spPr>
          <a:xfrm>
            <a:off x="7158783" y="2110573"/>
            <a:ext cx="1581479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werkelijkheid</a:t>
            </a:r>
          </a:p>
        </p:txBody>
      </p:sp>
      <p:sp>
        <p:nvSpPr>
          <p:cNvPr id="40" name="Rechthoek 31">
            <a:extLst>
              <a:ext uri="{FF2B5EF4-FFF2-40B4-BE49-F238E27FC236}">
                <a16:creationId xmlns:a16="http://schemas.microsoft.com/office/drawing/2014/main" id="{3E06F889-DD7A-C67E-9EEF-9F29B4C6047F}"/>
              </a:ext>
            </a:extLst>
          </p:cNvPr>
          <p:cNvSpPr/>
          <p:nvPr/>
        </p:nvSpPr>
        <p:spPr>
          <a:xfrm>
            <a:off x="7151182" y="3795886"/>
            <a:ext cx="1581479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administratie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B676C5-D5D9-3143-0D2E-C9B062A03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098" y="1450601"/>
            <a:ext cx="781645" cy="78164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E9A1B38-EAE2-2B08-FAEF-77AD7BC3A95A}"/>
              </a:ext>
            </a:extLst>
          </p:cNvPr>
          <p:cNvSpPr/>
          <p:nvPr/>
        </p:nvSpPr>
        <p:spPr>
          <a:xfrm>
            <a:off x="1979712" y="1981216"/>
            <a:ext cx="3857510" cy="1804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hthoek 31">
            <a:extLst>
              <a:ext uri="{FF2B5EF4-FFF2-40B4-BE49-F238E27FC236}">
                <a16:creationId xmlns:a16="http://schemas.microsoft.com/office/drawing/2014/main" id="{79B1788C-1024-86C3-A2AB-48E79234C0DA}"/>
              </a:ext>
            </a:extLst>
          </p:cNvPr>
          <p:cNvSpPr/>
          <p:nvPr/>
        </p:nvSpPr>
        <p:spPr>
          <a:xfrm>
            <a:off x="6923465" y="4609822"/>
            <a:ext cx="1104919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BEE34049-25CD-77C6-6D0A-BE0A1DEFADF4}"/>
              </a:ext>
            </a:extLst>
          </p:cNvPr>
          <p:cNvSpPr/>
          <p:nvPr/>
        </p:nvSpPr>
        <p:spPr>
          <a:xfrm>
            <a:off x="7223897" y="4371950"/>
            <a:ext cx="504056" cy="3220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Usage Icon #312230 - Free Icons Library">
            <a:extLst>
              <a:ext uri="{FF2B5EF4-FFF2-40B4-BE49-F238E27FC236}">
                <a16:creationId xmlns:a16="http://schemas.microsoft.com/office/drawing/2014/main" id="{93544D8F-285B-975C-338D-340E27ED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39" y="4166628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hoek 31">
            <a:extLst>
              <a:ext uri="{FF2B5EF4-FFF2-40B4-BE49-F238E27FC236}">
                <a16:creationId xmlns:a16="http://schemas.microsoft.com/office/drawing/2014/main" id="{22819713-1F77-4076-1E63-DD64A7FB6954}"/>
              </a:ext>
            </a:extLst>
          </p:cNvPr>
          <p:cNvSpPr/>
          <p:nvPr/>
        </p:nvSpPr>
        <p:spPr>
          <a:xfrm>
            <a:off x="7970142" y="4609822"/>
            <a:ext cx="1104919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>
                <a:solidFill>
                  <a:schemeClr val="tx1"/>
                </a:solidFill>
              </a:rPr>
              <a:t>gebruik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D2E8B5-2DF3-1149-0BDB-20A822F4259B}"/>
              </a:ext>
            </a:extLst>
          </p:cNvPr>
          <p:cNvGrpSpPr/>
          <p:nvPr/>
        </p:nvGrpSpPr>
        <p:grpSpPr>
          <a:xfrm>
            <a:off x="-68732" y="1025425"/>
            <a:ext cx="1950091" cy="2798202"/>
            <a:chOff x="-68732" y="1025425"/>
            <a:chExt cx="1950091" cy="2798202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04636D69-E5D8-9154-8FB5-C4E948AA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84" y="1097813"/>
              <a:ext cx="1253875" cy="27258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0FF527-EC7B-2BC3-2C84-D59710B9C30E}"/>
                </a:ext>
              </a:extLst>
            </p:cNvPr>
            <p:cNvSpPr txBox="1"/>
            <p:nvPr/>
          </p:nvSpPr>
          <p:spPr>
            <a:xfrm rot="20400000">
              <a:off x="-68732" y="1025425"/>
              <a:ext cx="143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</a:t>
              </a:r>
              <a:r>
                <a:rPr lang="en-NL" dirty="0"/>
                <a:t>kos:Concept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644F4E-EF13-C91D-10E6-9793978802E7}"/>
                </a:ext>
              </a:extLst>
            </p:cNvPr>
            <p:cNvSpPr txBox="1"/>
            <p:nvPr/>
          </p:nvSpPr>
          <p:spPr>
            <a:xfrm rot="20409923">
              <a:off x="81698" y="2019065"/>
              <a:ext cx="1052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owl:Class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2B6B9F-AAC0-C2FC-98F2-019F90776636}"/>
                </a:ext>
              </a:extLst>
            </p:cNvPr>
            <p:cNvSpPr txBox="1"/>
            <p:nvPr/>
          </p:nvSpPr>
          <p:spPr>
            <a:xfrm rot="20400000">
              <a:off x="55963" y="2953506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sh:Shape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1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25133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&lt;http://www.w3.org/2000/01/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-schema#&gt;.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&lt;http://www.w3.org/2004/02/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core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sh: &lt;http://www.w3.org/ns/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shacl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ontology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from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flesh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and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blood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”@en;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25133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rdfs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&lt;http://www.w3.org/2000/01/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rdf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-schema#&gt;.</a:t>
            </a:r>
          </a:p>
          <a:p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skos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&lt;http://www.w3.org/2004/02/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skos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core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owl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owl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sh: &lt;http://www.w3.org/ns/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shacl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xsd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10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10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ontology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from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flesh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and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blood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”@en;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6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25133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&lt;http://www.w3.org/2000/01/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-schema#&gt;.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&lt;http://www.w3.org/2004/02/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core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sh: &lt;http://www.w3.org/ns/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shacl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exc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/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ontology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exs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/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from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flesh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and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blood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”@en;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07504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&lt;http://www.w3.org/2000/01/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-schema#&gt;.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&lt;http://www.w3.org/2004/02/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core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sh: &lt;http://www.w3.org/ns/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shacl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ontology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a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“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from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fle</a:t>
            </a:r>
            <a:endParaRPr lang="nl-NL" sz="1100" dirty="0">
              <a:solidFill>
                <a:srgbClr val="FFFF00"/>
              </a:solidFill>
              <a:latin typeface="Lucida Console" panose="020B0609040504020204" pitchFamily="49" charset="0"/>
            </a:endParaRP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3D239D05-5BA5-B448-B461-2EE8424AF555}"/>
              </a:ext>
            </a:extLst>
          </p:cNvPr>
          <p:cNvSpPr/>
          <p:nvPr/>
        </p:nvSpPr>
        <p:spPr>
          <a:xfrm>
            <a:off x="3203848" y="3939902"/>
            <a:ext cx="1584176" cy="10801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80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25133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&lt;http://www.w3.org/2000/01/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-schema#&gt;.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&lt;http://www.w3.org/2004/02/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core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sh: &lt;http://www.w3.org/ns/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shacl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ontology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from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flesh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and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blood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”@en;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a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“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xsd:date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2D110B5E-E0AC-AC46-A244-614A936484C0}"/>
              </a:ext>
            </a:extLst>
          </p:cNvPr>
          <p:cNvSpPr/>
          <p:nvPr/>
        </p:nvSpPr>
        <p:spPr>
          <a:xfrm>
            <a:off x="4788023" y="3975402"/>
            <a:ext cx="2086997" cy="10801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87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3324-516F-534F-9D90-CC08C04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" y="-7662"/>
            <a:ext cx="2170584" cy="707204"/>
          </a:xfrm>
        </p:spPr>
        <p:txBody>
          <a:bodyPr/>
          <a:lstStyle/>
          <a:p>
            <a:r>
              <a:rPr lang="nl-NL" dirty="0"/>
              <a:t>UML </a:t>
            </a:r>
            <a:r>
              <a:rPr lang="nl-NL" dirty="0" err="1"/>
              <a:t>vs</a:t>
            </a:r>
            <a:r>
              <a:rPr lang="nl-NL" dirty="0"/>
              <a:t> 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8B50-59E0-124E-ABF9-A26DF689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3" y="897564"/>
            <a:ext cx="4258816" cy="3348372"/>
          </a:xfrm>
        </p:spPr>
        <p:txBody>
          <a:bodyPr/>
          <a:lstStyle/>
          <a:p>
            <a:r>
              <a:rPr lang="nl-NL" dirty="0"/>
              <a:t>UML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serialization</a:t>
            </a:r>
            <a:r>
              <a:rPr lang="nl-NL" dirty="0"/>
              <a:t> </a:t>
            </a:r>
            <a:r>
              <a:rPr lang="nl-NL" sz="1600" i="1" dirty="0"/>
              <a:t>(</a:t>
            </a:r>
            <a:r>
              <a:rPr lang="nl-NL" sz="1600" i="1" dirty="0" err="1"/>
              <a:t>despite</a:t>
            </a:r>
            <a:r>
              <a:rPr lang="nl-NL" sz="1600" i="1" dirty="0"/>
              <a:t> XMI)</a:t>
            </a:r>
          </a:p>
          <a:p>
            <a:r>
              <a:rPr lang="nl-NL" dirty="0" err="1"/>
              <a:t>Linked</a:t>
            </a:r>
            <a:r>
              <a:rPr lang="nl-NL" dirty="0"/>
              <a:t> Data has no </a:t>
            </a:r>
            <a:r>
              <a:rPr lang="nl-NL" dirty="0" err="1"/>
              <a:t>canonical</a:t>
            </a:r>
            <a:r>
              <a:rPr lang="nl-NL" dirty="0"/>
              <a:t> </a:t>
            </a:r>
            <a:r>
              <a:rPr lang="nl-NL" dirty="0" err="1"/>
              <a:t>notation</a:t>
            </a:r>
            <a:r>
              <a:rPr lang="nl-NL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5CE789-56D5-8B4C-8B37-AFBD2F968354}"/>
              </a:ext>
            </a:extLst>
          </p:cNvPr>
          <p:cNvSpPr txBox="1"/>
          <p:nvPr/>
        </p:nvSpPr>
        <p:spPr>
          <a:xfrm>
            <a:off x="125133" y="928804"/>
            <a:ext cx="4560864" cy="4214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/concept/&gt;.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ontology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shapegraph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skos:prefLabel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“A person is a human made,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from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flesh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and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blood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”@en;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owl:Class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“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Person”@en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exc:Person</a:t>
            </a:r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exs:Person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a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sh:NodeShape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sh:targetClass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exo:Person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sh:name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“Person”;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sh:path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exo:birthDate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xsd:date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sh:path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exo:familyName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sh:property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[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sh:path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exo:firstName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 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</a:t>
            </a:r>
            <a:r>
              <a:rPr lang="nl-NL" sz="11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  ];</a:t>
            </a:r>
          </a:p>
          <a:p>
            <a:r>
              <a:rPr lang="nl-NL" sz="1100" dirty="0">
                <a:solidFill>
                  <a:srgbClr val="FFFF00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C56103-92DB-4842-950E-5C770D0C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0247"/>
            <a:ext cx="5563220" cy="890430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9700DC04-C812-B749-84C9-AC2DFCF5BB95}"/>
              </a:ext>
            </a:extLst>
          </p:cNvPr>
          <p:cNvSpPr/>
          <p:nvPr/>
        </p:nvSpPr>
        <p:spPr>
          <a:xfrm>
            <a:off x="6804248" y="3975402"/>
            <a:ext cx="2231013" cy="10801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240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A27786-AC2E-F6DF-66FB-DEC64232C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" y="915566"/>
            <a:ext cx="7083148" cy="4104456"/>
          </a:xfrm>
          <a:prstGeom prst="rect">
            <a:avLst/>
          </a:prstGeom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MIM in </a:t>
            </a:r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A17776-4179-0F9C-E6BF-B9AE5E33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3984" y="3795886"/>
            <a:ext cx="1384300" cy="1143000"/>
          </a:xfrm>
          <a:prstGeom prst="rect">
            <a:avLst/>
          </a:prstGeom>
        </p:spPr>
      </p:pic>
      <p:pic>
        <p:nvPicPr>
          <p:cNvPr id="4" name="Picture 2" descr="Hij komt, hij komt: de échte 'Pakjesboot 12' van Sinterklaas, naar  Willemstad | Moerdijk | bndestem.nl">
            <a:extLst>
              <a:ext uri="{FF2B5EF4-FFF2-40B4-BE49-F238E27FC236}">
                <a16:creationId xmlns:a16="http://schemas.microsoft.com/office/drawing/2014/main" id="{E57DC50B-BFA9-AF24-F27E-7BA84E28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613"/>
            <a:ext cx="2991681" cy="19956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69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MIM in </a:t>
            </a:r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A17776-4179-0F9C-E6BF-B9AE5E33A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192" y="2571750"/>
            <a:ext cx="1384300" cy="1143000"/>
          </a:xfrm>
          <a:prstGeom prst="rect">
            <a:avLst/>
          </a:prstGeom>
        </p:spPr>
      </p:pic>
      <p:pic>
        <p:nvPicPr>
          <p:cNvPr id="4" name="Picture 2" descr="Hij komt, hij komt: de échte 'Pakjesboot 12' van Sinterklaas, naar  Willemstad | Moerdijk | bndestem.nl">
            <a:extLst>
              <a:ext uri="{FF2B5EF4-FFF2-40B4-BE49-F238E27FC236}">
                <a16:creationId xmlns:a16="http://schemas.microsoft.com/office/drawing/2014/main" id="{E57DC50B-BFA9-AF24-F27E-7BA84E28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613"/>
            <a:ext cx="2991681" cy="19956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4">
            <a:extLst>
              <a:ext uri="{FF2B5EF4-FFF2-40B4-BE49-F238E27FC236}">
                <a16:creationId xmlns:a16="http://schemas.microsoft.com/office/drawing/2014/main" id="{C0048EF3-00C0-990E-354C-7682DC3E7D24}"/>
              </a:ext>
            </a:extLst>
          </p:cNvPr>
          <p:cNvSpPr txBox="1"/>
          <p:nvPr/>
        </p:nvSpPr>
        <p:spPr>
          <a:xfrm>
            <a:off x="284175" y="1220376"/>
            <a:ext cx="4740400" cy="378565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&lt;http://bp4mc2.org/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def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&lt;http://www.w3.org/2001/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XMLSchema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: &lt;http://www.w3.org/2002/07/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#&gt;.</a:t>
            </a: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exmim:Schip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mim:Objecttype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mim:naam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"Schip";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mim:attribuut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exmim:label</a:t>
            </a: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exmim:label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mim:Attribuutsoort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mim:naam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"label";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mim:type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exmim:Tekst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mim:kardinaliteit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"1";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exmim:Tekst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mim:PrimitiefDatatype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mim:naam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"Tekst";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owl:sameAs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B8271-C8FD-D7DD-205F-1851B2CA516E}"/>
              </a:ext>
            </a:extLst>
          </p:cNvPr>
          <p:cNvSpPr txBox="1"/>
          <p:nvPr/>
        </p:nvSpPr>
        <p:spPr>
          <a:xfrm>
            <a:off x="5568062" y="29285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81992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53;p55">
            <a:extLst>
              <a:ext uri="{FF2B5EF4-FFF2-40B4-BE49-F238E27FC236}">
                <a16:creationId xmlns:a16="http://schemas.microsoft.com/office/drawing/2014/main" id="{31647FCF-FE26-4B41-8D87-05C3B5B12560}"/>
              </a:ext>
            </a:extLst>
          </p:cNvPr>
          <p:cNvPicPr preferRelativeResize="0"/>
          <p:nvPr/>
        </p:nvPicPr>
        <p:blipFill rotWithShape="1">
          <a:blip r:embed="rId2">
            <a:alphaModFix amt="51000"/>
          </a:blip>
          <a:srcRect l="17713" t="4292" r="23226"/>
          <a:stretch/>
        </p:blipFill>
        <p:spPr>
          <a:xfrm>
            <a:off x="3743400" y="915566"/>
            <a:ext cx="5400600" cy="422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37129D-8D29-470D-89D1-0B81992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27534"/>
            <a:ext cx="8229600" cy="1217290"/>
          </a:xfrm>
        </p:spPr>
        <p:txBody>
          <a:bodyPr>
            <a:normAutofit/>
          </a:bodyPr>
          <a:lstStyle/>
          <a:p>
            <a:pPr algn="l"/>
            <a:r>
              <a:rPr lang="nl-NL" dirty="0"/>
              <a:t>MIM </a:t>
            </a:r>
            <a:r>
              <a:rPr lang="nl-NL" dirty="0" err="1"/>
              <a:t>Linked</a:t>
            </a:r>
            <a:r>
              <a:rPr lang="nl-NL" dirty="0"/>
              <a:t> Data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750C3F-EF2D-8FE1-278C-31A7DE8F5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" y="2133187"/>
            <a:ext cx="4622216" cy="2978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359EFC-0972-50C7-BD84-EFE4CA70693C}"/>
              </a:ext>
            </a:extLst>
          </p:cNvPr>
          <p:cNvSpPr/>
          <p:nvPr/>
        </p:nvSpPr>
        <p:spPr>
          <a:xfrm>
            <a:off x="0" y="915566"/>
            <a:ext cx="9036496" cy="4227934"/>
          </a:xfrm>
          <a:prstGeom prst="rect">
            <a:avLst/>
          </a:prstGeom>
          <a:solidFill>
            <a:schemeClr val="bg1">
              <a:alpha val="602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75A6F3-E4FA-8E8D-950D-6EACD59A3775}"/>
              </a:ext>
            </a:extLst>
          </p:cNvPr>
          <p:cNvSpPr/>
          <p:nvPr/>
        </p:nvSpPr>
        <p:spPr>
          <a:xfrm>
            <a:off x="605400" y="1570572"/>
            <a:ext cx="1152128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Linked Data</a:t>
            </a:r>
          </a:p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introductie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1A57BE-9B43-ED36-448E-410389A24A09}"/>
              </a:ext>
            </a:extLst>
          </p:cNvPr>
          <p:cNvSpPr/>
          <p:nvPr/>
        </p:nvSpPr>
        <p:spPr>
          <a:xfrm>
            <a:off x="2325968" y="2006541"/>
            <a:ext cx="1302406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MIM</a:t>
            </a:r>
            <a:br>
              <a:rPr lang="en-NL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representaties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2C6B6E-85EC-5C80-7CFD-F1049B73F272}"/>
              </a:ext>
            </a:extLst>
          </p:cNvPr>
          <p:cNvSpPr/>
          <p:nvPr/>
        </p:nvSpPr>
        <p:spPr>
          <a:xfrm>
            <a:off x="4399569" y="1777141"/>
            <a:ext cx="746177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MIM</a:t>
            </a:r>
            <a:br>
              <a:rPr lang="en-NL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niveaus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7090E-7FB3-A66F-BE35-A6667655B4BD}"/>
              </a:ext>
            </a:extLst>
          </p:cNvPr>
          <p:cNvSpPr/>
          <p:nvPr/>
        </p:nvSpPr>
        <p:spPr>
          <a:xfrm>
            <a:off x="5530154" y="2101177"/>
            <a:ext cx="990364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UML vs RDF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FEB6B-AEAF-EBA5-A98F-94874BF484D2}"/>
              </a:ext>
            </a:extLst>
          </p:cNvPr>
          <p:cNvSpPr/>
          <p:nvPr/>
        </p:nvSpPr>
        <p:spPr>
          <a:xfrm>
            <a:off x="1701798" y="3757739"/>
            <a:ext cx="1147018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MIM-RDF &amp; </a:t>
            </a:r>
            <a:br>
              <a:rPr lang="en-NL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Linked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F2FB9-22CC-905B-C9CB-2888456F380B}"/>
              </a:ext>
            </a:extLst>
          </p:cNvPr>
          <p:cNvSpPr/>
          <p:nvPr/>
        </p:nvSpPr>
        <p:spPr>
          <a:xfrm>
            <a:off x="4197045" y="4145102"/>
            <a:ext cx="1147018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MIM-LD</a:t>
            </a:r>
          </a:p>
          <a:p>
            <a:pPr algn="ctr"/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ca</a:t>
            </a: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se case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F48AC6-6792-A1E9-C245-F62A1292E703}"/>
              </a:ext>
            </a:extLst>
          </p:cNvPr>
          <p:cNvSpPr/>
          <p:nvPr/>
        </p:nvSpPr>
        <p:spPr>
          <a:xfrm>
            <a:off x="6315517" y="3253494"/>
            <a:ext cx="729135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MIM-LD</a:t>
            </a:r>
            <a:br>
              <a:rPr lang="en-NL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toolset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956142-3245-5293-177D-5BF699F4E011}"/>
              </a:ext>
            </a:extLst>
          </p:cNvPr>
          <p:cNvSpPr/>
          <p:nvPr/>
        </p:nvSpPr>
        <p:spPr>
          <a:xfrm>
            <a:off x="7555703" y="4277416"/>
            <a:ext cx="1004290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Om te</a:t>
            </a:r>
            <a:br>
              <a:rPr lang="en-NL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NL" sz="1400" dirty="0">
                <a:solidFill>
                  <a:schemeClr val="accent3">
                    <a:lumMod val="50000"/>
                  </a:schemeClr>
                </a:solidFill>
              </a:rPr>
              <a:t>onthouden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C2C3194-1441-BE7E-3B93-F4EEB9291EC5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57528" y="1894608"/>
            <a:ext cx="568440" cy="435969"/>
          </a:xfrm>
          <a:prstGeom prst="curvedConnector3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2BE4F73-EFCB-12D9-4226-3E57C0EBCE5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628374" y="2101177"/>
            <a:ext cx="771195" cy="229400"/>
          </a:xfrm>
          <a:prstGeom prst="curvedConnector3">
            <a:avLst>
              <a:gd name="adj1" fmla="val 50000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8DA0E3B-361F-3527-E255-DF8AF502DB7E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145746" y="2101177"/>
            <a:ext cx="384408" cy="324036"/>
          </a:xfrm>
          <a:prstGeom prst="curvedConnector3">
            <a:avLst>
              <a:gd name="adj1" fmla="val 50000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4115828-DFC9-51C2-9412-27F909E5599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H="1">
            <a:off x="1701798" y="2425213"/>
            <a:ext cx="4818720" cy="1656562"/>
          </a:xfrm>
          <a:prstGeom prst="curvedConnector5">
            <a:avLst>
              <a:gd name="adj1" fmla="val -4744"/>
              <a:gd name="adj2" fmla="val 50000"/>
              <a:gd name="adj3" fmla="val 104744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4B876F9-380E-CDC5-105B-92B4142FA1A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2848816" y="4081775"/>
            <a:ext cx="1348229" cy="387363"/>
          </a:xfrm>
          <a:prstGeom prst="curvedConnector3">
            <a:avLst>
              <a:gd name="adj1" fmla="val 50000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BF52ADA-FC44-7784-9A9D-2EA1B77F3B8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344063" y="3577530"/>
            <a:ext cx="971454" cy="891608"/>
          </a:xfrm>
          <a:prstGeom prst="curvedConnector3">
            <a:avLst>
              <a:gd name="adj1" fmla="val 50000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E56DE1D-1073-A190-3E34-87C628B85634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7044652" y="3577530"/>
            <a:ext cx="511051" cy="1023922"/>
          </a:xfrm>
          <a:prstGeom prst="curvedConnector3">
            <a:avLst>
              <a:gd name="adj1" fmla="val 50000"/>
            </a:avLst>
          </a:prstGeom>
          <a:ln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ijdelijke aanduiding voor tekst 2">
            <a:extLst>
              <a:ext uri="{FF2B5EF4-FFF2-40B4-BE49-F238E27FC236}">
                <a16:creationId xmlns:a16="http://schemas.microsoft.com/office/drawing/2014/main" id="{11BC5811-7158-AB1F-0E8B-B6B1DC0FAA1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79911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spcBef>
                <a:spcPct val="20000"/>
              </a:spcBef>
              <a:buFont typeface="Wingdings" panose="05000000000000000000" pitchFamily="2" charset="2"/>
              <a:buNone/>
              <a:defRPr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nl-NL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921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2C8025-6D12-9A93-D198-DF33BDF3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" y="880953"/>
            <a:ext cx="6941384" cy="4227934"/>
          </a:xfrm>
          <a:prstGeom prst="rect">
            <a:avLst/>
          </a:prstGeom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MIM in </a:t>
            </a:r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4" name="Picture 2" descr="Hij komt, hij komt: de échte 'Pakjesboot 12' van Sinterklaas, naar  Willemstad | Moerdijk | bndestem.nl">
            <a:extLst>
              <a:ext uri="{FF2B5EF4-FFF2-40B4-BE49-F238E27FC236}">
                <a16:creationId xmlns:a16="http://schemas.microsoft.com/office/drawing/2014/main" id="{E57DC50B-BFA9-AF24-F27E-7BA84E28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613"/>
            <a:ext cx="2991681" cy="19956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089F9A-9444-0DA3-9DC6-DDA8B21A2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5525" y="2020538"/>
            <a:ext cx="1384300" cy="11430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3F96E-872D-A1B3-2F1C-0EA8F6F448A9}"/>
              </a:ext>
            </a:extLst>
          </p:cNvPr>
          <p:cNvCxnSpPr>
            <a:cxnSpLocks/>
          </p:cNvCxnSpPr>
          <p:nvPr/>
        </p:nvCxnSpPr>
        <p:spPr>
          <a:xfrm flipH="1">
            <a:off x="3995936" y="1673040"/>
            <a:ext cx="834138" cy="106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1E7464-359F-0D2E-35A9-F4D2EF04AE69}"/>
              </a:ext>
            </a:extLst>
          </p:cNvPr>
          <p:cNvCxnSpPr>
            <a:cxnSpLocks/>
          </p:cNvCxnSpPr>
          <p:nvPr/>
        </p:nvCxnSpPr>
        <p:spPr>
          <a:xfrm>
            <a:off x="4830074" y="1708631"/>
            <a:ext cx="2645451" cy="634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54835-0ED8-C19B-2E52-B620EBDF10B7}"/>
              </a:ext>
            </a:extLst>
          </p:cNvPr>
          <p:cNvSpPr/>
          <p:nvPr/>
        </p:nvSpPr>
        <p:spPr>
          <a:xfrm>
            <a:off x="4392816" y="1491630"/>
            <a:ext cx="874516" cy="3848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MIM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75BA79-1E4B-EEAB-F0AD-37C1B2419902}"/>
              </a:ext>
            </a:extLst>
          </p:cNvPr>
          <p:cNvGrpSpPr/>
          <p:nvPr/>
        </p:nvGrpSpPr>
        <p:grpSpPr>
          <a:xfrm>
            <a:off x="3794891" y="2915366"/>
            <a:ext cx="2433293" cy="384892"/>
            <a:chOff x="3794891" y="2915366"/>
            <a:chExt cx="2433293" cy="38489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416F89-10B3-C227-3DB2-7FE916EF1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4891" y="3113304"/>
              <a:ext cx="834138" cy="106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C7651B-02BB-FD9C-BFF1-4FE917221E04}"/>
                </a:ext>
              </a:extLst>
            </p:cNvPr>
            <p:cNvSpPr/>
            <p:nvPr/>
          </p:nvSpPr>
          <p:spPr>
            <a:xfrm>
              <a:off x="4211960" y="2915366"/>
              <a:ext cx="2016224" cy="3848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RDFS/OWL/SHACL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86A29-E4E7-C49B-E8AC-272679D809D2}"/>
              </a:ext>
            </a:extLst>
          </p:cNvPr>
          <p:cNvGrpSpPr/>
          <p:nvPr/>
        </p:nvGrpSpPr>
        <p:grpSpPr>
          <a:xfrm>
            <a:off x="3995936" y="3481669"/>
            <a:ext cx="1276551" cy="384892"/>
            <a:chOff x="3995936" y="3481669"/>
            <a:chExt cx="1276551" cy="3848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A52895-4FF5-5D02-C0F0-98B9A7773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5936" y="3579862"/>
              <a:ext cx="834138" cy="1041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958D79-204D-A40C-F65F-1E47C6667960}"/>
                </a:ext>
              </a:extLst>
            </p:cNvPr>
            <p:cNvSpPr/>
            <p:nvPr/>
          </p:nvSpPr>
          <p:spPr>
            <a:xfrm>
              <a:off x="4397971" y="3481669"/>
              <a:ext cx="874516" cy="3848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9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Use</a:t>
            </a:r>
            <a:r>
              <a:rPr lang="nl-NL" dirty="0">
                <a:solidFill>
                  <a:schemeClr val="tx1"/>
                </a:solidFill>
              </a:rPr>
              <a:t> case: e-commerce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CF8B4-3A29-AF03-F9C0-BAB259FA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2201" r="16750" b="8000"/>
          <a:stretch/>
        </p:blipFill>
        <p:spPr>
          <a:xfrm>
            <a:off x="1115616" y="1005680"/>
            <a:ext cx="648072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Vindbaar op het web?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8EFF3D2-32B1-FAE0-C231-4679D7CF5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r="42125" b="10800"/>
          <a:stretch/>
        </p:blipFill>
        <p:spPr>
          <a:xfrm>
            <a:off x="1877980" y="915566"/>
            <a:ext cx="476287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CFA952-4A94-FFFA-CFF5-ADAFFAED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1"/>
          <a:stretch/>
        </p:blipFill>
        <p:spPr>
          <a:xfrm>
            <a:off x="0" y="915566"/>
            <a:ext cx="3680548" cy="4227934"/>
          </a:xfrm>
          <a:prstGeom prst="rect">
            <a:avLst/>
          </a:prstGeom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Gestructureerde data!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4463DD-4B12-F93C-AEF8-90DF4B6A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956" y="1707654"/>
            <a:ext cx="7200900" cy="3187700"/>
          </a:xfrm>
          <a:prstGeom prst="rect">
            <a:avLst/>
          </a:prstGeom>
        </p:spPr>
      </p:pic>
      <p:grpSp>
        <p:nvGrpSpPr>
          <p:cNvPr id="6" name="Groep 10">
            <a:extLst>
              <a:ext uri="{FF2B5EF4-FFF2-40B4-BE49-F238E27FC236}">
                <a16:creationId xmlns:a16="http://schemas.microsoft.com/office/drawing/2014/main" id="{D8A9BE26-FE91-8978-0FE2-6622D5840E72}"/>
              </a:ext>
            </a:extLst>
          </p:cNvPr>
          <p:cNvGrpSpPr/>
          <p:nvPr/>
        </p:nvGrpSpPr>
        <p:grpSpPr>
          <a:xfrm>
            <a:off x="3041724" y="963960"/>
            <a:ext cx="1476375" cy="762000"/>
            <a:chOff x="6731000" y="2508495"/>
            <a:chExt cx="1968500" cy="1016000"/>
          </a:xfrm>
        </p:grpSpPr>
        <p:sp>
          <p:nvSpPr>
            <p:cNvPr id="8" name="Afgeronde rechthoek 7">
              <a:extLst>
                <a:ext uri="{FF2B5EF4-FFF2-40B4-BE49-F238E27FC236}">
                  <a16:creationId xmlns:a16="http://schemas.microsoft.com/office/drawing/2014/main" id="{DC10FF3D-F911-88A0-C6D4-D46FB8F44ACF}"/>
                </a:ext>
              </a:extLst>
            </p:cNvPr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 MIM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F352B27A-C881-C7AA-12B2-80D1BC2FB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9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4211959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Google moet het wel snappen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0DDBEAB-AA97-EC8F-340A-CD7733AE0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17801"/>
          <a:stretch/>
        </p:blipFill>
        <p:spPr>
          <a:xfrm>
            <a:off x="107505" y="915566"/>
            <a:ext cx="3096344" cy="422793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7E770F-C7DD-E365-F3F1-9BE5147AC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7526" y="3120514"/>
            <a:ext cx="4836474" cy="19805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6F8233-CCA5-79BA-1A1A-E71A71D39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767" y="968302"/>
            <a:ext cx="4323159" cy="1913779"/>
          </a:xfrm>
          <a:prstGeom prst="rect">
            <a:avLst/>
          </a:prstGeom>
        </p:spPr>
      </p:pic>
      <p:grpSp>
        <p:nvGrpSpPr>
          <p:cNvPr id="10" name="Groep 10">
            <a:extLst>
              <a:ext uri="{FF2B5EF4-FFF2-40B4-BE49-F238E27FC236}">
                <a16:creationId xmlns:a16="http://schemas.microsoft.com/office/drawing/2014/main" id="{4BD88C44-A030-AC44-7B5D-79E8D9CF3501}"/>
              </a:ext>
            </a:extLst>
          </p:cNvPr>
          <p:cNvGrpSpPr/>
          <p:nvPr/>
        </p:nvGrpSpPr>
        <p:grpSpPr>
          <a:xfrm>
            <a:off x="2854779" y="1413703"/>
            <a:ext cx="1476375" cy="762000"/>
            <a:chOff x="6731000" y="2508495"/>
            <a:chExt cx="1968500" cy="1016000"/>
          </a:xfrm>
        </p:grpSpPr>
        <p:sp>
          <p:nvSpPr>
            <p:cNvPr id="11" name="Afgeronde rechthoek 7">
              <a:extLst>
                <a:ext uri="{FF2B5EF4-FFF2-40B4-BE49-F238E27FC236}">
                  <a16:creationId xmlns:a16="http://schemas.microsoft.com/office/drawing/2014/main" id="{1E837806-7182-5AD3-F2B8-E4EBD8441A56}"/>
                </a:ext>
              </a:extLst>
            </p:cNvPr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 MIM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12" name="Afbeelding 9">
              <a:extLst>
                <a:ext uri="{FF2B5EF4-FFF2-40B4-BE49-F238E27FC236}">
                  <a16:creationId xmlns:a16="http://schemas.microsoft.com/office/drawing/2014/main" id="{EA1B6288-8E84-72E6-B53A-111C0C09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13" name="Groep 10">
            <a:extLst>
              <a:ext uri="{FF2B5EF4-FFF2-40B4-BE49-F238E27FC236}">
                <a16:creationId xmlns:a16="http://schemas.microsoft.com/office/drawing/2014/main" id="{39D246C0-8019-F5C9-A08C-07229A0E9CDD}"/>
              </a:ext>
            </a:extLst>
          </p:cNvPr>
          <p:cNvGrpSpPr/>
          <p:nvPr/>
        </p:nvGrpSpPr>
        <p:grpSpPr>
          <a:xfrm>
            <a:off x="2854779" y="3729797"/>
            <a:ext cx="1476375" cy="762000"/>
            <a:chOff x="6731000" y="2508495"/>
            <a:chExt cx="1968500" cy="1016000"/>
          </a:xfrm>
        </p:grpSpPr>
        <p:sp>
          <p:nvSpPr>
            <p:cNvPr id="14" name="Afgeronde rechthoek 7">
              <a:extLst>
                <a:ext uri="{FF2B5EF4-FFF2-40B4-BE49-F238E27FC236}">
                  <a16:creationId xmlns:a16="http://schemas.microsoft.com/office/drawing/2014/main" id="{36251BD8-BE6D-22F5-AF6F-662C7B0891AC}"/>
                </a:ext>
              </a:extLst>
            </p:cNvPr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OWL</a:t>
              </a:r>
            </a:p>
            <a:p>
              <a:pPr marL="466725" algn="ctr"/>
              <a:r>
                <a:rPr lang="nl-NL" sz="1350" dirty="0"/>
                <a:t>ontologie</a:t>
              </a:r>
            </a:p>
          </p:txBody>
        </p:sp>
        <p:pic>
          <p:nvPicPr>
            <p:cNvPr id="15" name="Afbeelding 9">
              <a:extLst>
                <a:ext uri="{FF2B5EF4-FFF2-40B4-BE49-F238E27FC236}">
                  <a16:creationId xmlns:a16="http://schemas.microsoft.com/office/drawing/2014/main" id="{BC4DB2A3-58B5-B04C-BCBC-DA9F97BB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sp>
        <p:nvSpPr>
          <p:cNvPr id="16" name="Down Arrow 15">
            <a:extLst>
              <a:ext uri="{FF2B5EF4-FFF2-40B4-BE49-F238E27FC236}">
                <a16:creationId xmlns:a16="http://schemas.microsoft.com/office/drawing/2014/main" id="{D9BB554B-739A-2427-9FAA-3307DDBF5115}"/>
              </a:ext>
            </a:extLst>
          </p:cNvPr>
          <p:cNvSpPr/>
          <p:nvPr/>
        </p:nvSpPr>
        <p:spPr>
          <a:xfrm>
            <a:off x="3441153" y="2744315"/>
            <a:ext cx="349571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18555-8D38-7F82-449E-6885D667C812}"/>
              </a:ext>
            </a:extLst>
          </p:cNvPr>
          <p:cNvSpPr txBox="1"/>
          <p:nvPr/>
        </p:nvSpPr>
        <p:spPr>
          <a:xfrm>
            <a:off x="2987824" y="273452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taaltransformatie</a:t>
            </a:r>
          </a:p>
        </p:txBody>
      </p:sp>
    </p:spTree>
    <p:extLst>
      <p:ext uri="{BB962C8B-B14F-4D97-AF65-F5344CB8AC3E}">
        <p14:creationId xmlns:p14="http://schemas.microsoft.com/office/powerpoint/2010/main" val="145139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Snapt google het?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CF8B4-3A29-AF03-F9C0-BAB259FA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2201" r="16750" b="8000"/>
          <a:stretch/>
        </p:blipFill>
        <p:spPr>
          <a:xfrm>
            <a:off x="1115616" y="1005680"/>
            <a:ext cx="648072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2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Google snapt het!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FB2BB-3DEA-3A75-6196-B4E08F754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8001"/>
          <a:stretch/>
        </p:blipFill>
        <p:spPr>
          <a:xfrm>
            <a:off x="457200" y="890964"/>
            <a:ext cx="82296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5758D4C-5ADE-4304-53A8-8A72C2690AB9}"/>
              </a:ext>
            </a:extLst>
          </p:cNvPr>
          <p:cNvGrpSpPr/>
          <p:nvPr/>
        </p:nvGrpSpPr>
        <p:grpSpPr>
          <a:xfrm>
            <a:off x="450159" y="1464115"/>
            <a:ext cx="1313529" cy="3627914"/>
            <a:chOff x="450159" y="1464115"/>
            <a:chExt cx="1313529" cy="36279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E3C521-A695-9C5F-560F-98D784E44AE8}"/>
                </a:ext>
              </a:extLst>
            </p:cNvPr>
            <p:cNvSpPr/>
            <p:nvPr/>
          </p:nvSpPr>
          <p:spPr>
            <a:xfrm>
              <a:off x="450159" y="4416745"/>
              <a:ext cx="1313529" cy="675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.XSD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749E127-AC45-C7D3-C274-6932BB629EE6}"/>
                </a:ext>
              </a:extLst>
            </p:cNvPr>
            <p:cNvSpPr txBox="1"/>
            <p:nvPr/>
          </p:nvSpPr>
          <p:spPr>
            <a:xfrm>
              <a:off x="992746" y="4404366"/>
              <a:ext cx="746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3600" dirty="0">
                  <a:latin typeface="Berlin Sans FB" panose="020F0502020204030204" pitchFamily="34" charset="0"/>
                  <a:ea typeface="Permanent Marker" panose="02000000000000000000" pitchFamily="2" charset="0"/>
                  <a:cs typeface="Berlin Sans FB" panose="020F0502020204030204" pitchFamily="34" charset="0"/>
                </a:rPr>
                <a:t>&lt;/&gt;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520CC66C-0CFC-E311-AB39-50DF6771A014}"/>
                </a:ext>
              </a:extLst>
            </p:cNvPr>
            <p:cNvCxnSpPr>
              <a:cxnSpLocks/>
              <a:stCxn id="2" idx="2"/>
              <a:endCxn id="188" idx="0"/>
            </p:cNvCxnSpPr>
            <p:nvPr/>
          </p:nvCxnSpPr>
          <p:spPr>
            <a:xfrm flipH="1">
              <a:off x="1110713" y="1464115"/>
              <a:ext cx="1" cy="13236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02F3C713-0939-2E78-6732-9959F643EA7D}"/>
                </a:ext>
              </a:extLst>
            </p:cNvPr>
            <p:cNvCxnSpPr>
              <a:cxnSpLocks/>
              <a:stCxn id="188" idx="2"/>
              <a:endCxn id="67" idx="0"/>
            </p:cNvCxnSpPr>
            <p:nvPr/>
          </p:nvCxnSpPr>
          <p:spPr>
            <a:xfrm flipH="1">
              <a:off x="1106924" y="3208356"/>
              <a:ext cx="3789" cy="12083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4698DE79-E870-211B-888C-2419A31DFBFA}"/>
                </a:ext>
              </a:extLst>
            </p:cNvPr>
            <p:cNvSpPr/>
            <p:nvPr/>
          </p:nvSpPr>
          <p:spPr>
            <a:xfrm>
              <a:off x="535286" y="2787774"/>
              <a:ext cx="1150853" cy="42058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IM in tool</a:t>
              </a: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XSD schema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Ondersteuning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71FD01-4156-A6DD-AAAD-26BCE977DC4A}"/>
              </a:ext>
            </a:extLst>
          </p:cNvPr>
          <p:cNvGrpSpPr/>
          <p:nvPr/>
        </p:nvGrpSpPr>
        <p:grpSpPr>
          <a:xfrm>
            <a:off x="66598" y="896435"/>
            <a:ext cx="2088231" cy="567680"/>
            <a:chOff x="66598" y="896435"/>
            <a:chExt cx="2088231" cy="5676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648376-6DBE-696A-8D9B-4A0E379B28C5}"/>
                </a:ext>
              </a:extLst>
            </p:cNvPr>
            <p:cNvSpPr/>
            <p:nvPr/>
          </p:nvSpPr>
          <p:spPr>
            <a:xfrm>
              <a:off x="66598" y="896435"/>
              <a:ext cx="2088231" cy="5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.EAP</a:t>
              </a:r>
            </a:p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.EAPX</a:t>
              </a:r>
            </a:p>
          </p:txBody>
        </p:sp>
        <p:pic>
          <p:nvPicPr>
            <p:cNvPr id="5" name="Picture 6" descr="Enterprise Architect • Catch Software">
              <a:extLst>
                <a:ext uri="{FF2B5EF4-FFF2-40B4-BE49-F238E27FC236}">
                  <a16:creationId xmlns:a16="http://schemas.microsoft.com/office/drawing/2014/main" id="{975CA65E-DEDD-CB6F-1A20-F3D7D5E22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39" y="934539"/>
              <a:ext cx="1476375" cy="47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F05C99C-9922-2A31-9B4F-FC7E8A2AC547}"/>
              </a:ext>
            </a:extLst>
          </p:cNvPr>
          <p:cNvGrpSpPr/>
          <p:nvPr/>
        </p:nvGrpSpPr>
        <p:grpSpPr>
          <a:xfrm>
            <a:off x="3633834" y="2651559"/>
            <a:ext cx="2088229" cy="567680"/>
            <a:chOff x="3633834" y="2651559"/>
            <a:chExt cx="2088229" cy="5676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BA2C76-6659-3671-1958-A29F3A25F4D2}"/>
                </a:ext>
              </a:extLst>
            </p:cNvPr>
            <p:cNvSpPr/>
            <p:nvPr/>
          </p:nvSpPr>
          <p:spPr>
            <a:xfrm>
              <a:off x="3633834" y="2651559"/>
              <a:ext cx="2088229" cy="5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200" dirty="0">
                  <a:solidFill>
                    <a:schemeClr val="tx2">
                      <a:lumMod val="50000"/>
                    </a:schemeClr>
                  </a:solidFill>
                </a:rPr>
                <a:t>.TTL</a:t>
              </a:r>
            </a:p>
            <a:p>
              <a:r>
                <a:rPr lang="en-NL" sz="1200" dirty="0">
                  <a:solidFill>
                    <a:schemeClr val="tx2">
                      <a:lumMod val="50000"/>
                    </a:schemeClr>
                  </a:solidFill>
                </a:rPr>
                <a:t>.JSON</a:t>
              </a:r>
            </a:p>
            <a:p>
              <a:r>
                <a:rPr lang="en-NL" sz="1200" dirty="0">
                  <a:solidFill>
                    <a:schemeClr val="tx2">
                      <a:lumMod val="50000"/>
                    </a:schemeClr>
                  </a:solidFill>
                </a:rPr>
                <a:t>.XML</a:t>
              </a:r>
            </a:p>
          </p:txBody>
        </p:sp>
        <p:pic>
          <p:nvPicPr>
            <p:cNvPr id="11" name="Picture 10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0B442279-17B6-65B0-766C-E304D937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636" y="2749746"/>
              <a:ext cx="910211" cy="455106"/>
            </a:xfrm>
            <a:prstGeom prst="rect">
              <a:avLst/>
            </a:prstGeom>
          </p:spPr>
        </p:pic>
        <p:pic>
          <p:nvPicPr>
            <p:cNvPr id="18" name="Afbeelding 9">
              <a:extLst>
                <a:ext uri="{FF2B5EF4-FFF2-40B4-BE49-F238E27FC236}">
                  <a16:creationId xmlns:a16="http://schemas.microsoft.com/office/drawing/2014/main" id="{991FE170-4A67-A52D-DBDA-AD5108B8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576" y="2697987"/>
              <a:ext cx="440456" cy="480829"/>
            </a:xfrm>
            <a:prstGeom prst="rect">
              <a:avLst/>
            </a:prstGeom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D6DAF77-4937-D1E7-3C79-1515388F4FE9}"/>
              </a:ext>
            </a:extLst>
          </p:cNvPr>
          <p:cNvGrpSpPr/>
          <p:nvPr/>
        </p:nvGrpSpPr>
        <p:grpSpPr>
          <a:xfrm>
            <a:off x="4677949" y="931924"/>
            <a:ext cx="2278596" cy="1719635"/>
            <a:chOff x="4677949" y="931924"/>
            <a:chExt cx="2278596" cy="1719635"/>
          </a:xfrm>
        </p:grpSpPr>
        <p:pic>
          <p:nvPicPr>
            <p:cNvPr id="20" name="Picture 18" descr="Microsoft Apps">
              <a:extLst>
                <a:ext uri="{FF2B5EF4-FFF2-40B4-BE49-F238E27FC236}">
                  <a16:creationId xmlns:a16="http://schemas.microsoft.com/office/drawing/2014/main" id="{913B7EC5-6534-B05C-0BA2-83B6CADB3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428" y="931924"/>
              <a:ext cx="681680" cy="681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8CF4CE28-946B-54A6-2C08-B85F8D6B0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568" y="1006049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Visual Studio logo and symbol, meaning, history, PNG">
              <a:extLst>
                <a:ext uri="{FF2B5EF4-FFF2-40B4-BE49-F238E27FC236}">
                  <a16:creationId xmlns:a16="http://schemas.microsoft.com/office/drawing/2014/main" id="{201E6D33-BD96-8358-70A9-879086D0E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113" y="1061054"/>
              <a:ext cx="802432" cy="50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07B70F-9EE8-2C71-2AFE-D185005EE485}"/>
                </a:ext>
              </a:extLst>
            </p:cNvPr>
            <p:cNvCxnSpPr>
              <a:cxnSpLocks/>
              <a:stCxn id="20" idx="2"/>
              <a:endCxn id="8" idx="0"/>
            </p:cNvCxnSpPr>
            <p:nvPr/>
          </p:nvCxnSpPr>
          <p:spPr>
            <a:xfrm flipH="1">
              <a:off x="4677949" y="1613604"/>
              <a:ext cx="350319" cy="103795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50C2419-3D2E-DA8F-D37E-6566102387E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677949" y="1562574"/>
              <a:ext cx="1023591" cy="108898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054E004-EE76-5543-BB5C-39D07F0CAC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677949" y="1464115"/>
              <a:ext cx="1735907" cy="118744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7D7BA96-8FA3-6B45-5335-387960BB388D}"/>
              </a:ext>
            </a:extLst>
          </p:cNvPr>
          <p:cNvGrpSpPr/>
          <p:nvPr/>
        </p:nvGrpSpPr>
        <p:grpSpPr>
          <a:xfrm>
            <a:off x="2154829" y="973803"/>
            <a:ext cx="2204639" cy="1701252"/>
            <a:chOff x="2154829" y="973803"/>
            <a:chExt cx="2204639" cy="170125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CFEBFE5-064F-758B-823C-B07799D6D0C2}"/>
                </a:ext>
              </a:extLst>
            </p:cNvPr>
            <p:cNvSpPr/>
            <p:nvPr/>
          </p:nvSpPr>
          <p:spPr>
            <a:xfrm>
              <a:off x="2398455" y="973803"/>
              <a:ext cx="1342072" cy="42058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IM in tool</a:t>
              </a: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MIM-RDF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1200143-70EA-24D4-726D-D83CD2B5C76D}"/>
                </a:ext>
              </a:extLst>
            </p:cNvPr>
            <p:cNvCxnSpPr>
              <a:cxnSpLocks/>
              <a:stCxn id="2" idx="3"/>
              <a:endCxn id="12" idx="1"/>
            </p:cNvCxnSpPr>
            <p:nvPr/>
          </p:nvCxnSpPr>
          <p:spPr>
            <a:xfrm>
              <a:off x="2154829" y="1180275"/>
              <a:ext cx="243626" cy="381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40ACEC5B-B96C-F104-24D2-83579F40342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740527" y="1184094"/>
              <a:ext cx="618941" cy="1490961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F3DEC3F-55BC-EF8C-4C56-73FF3CAB6A75}"/>
              </a:ext>
            </a:extLst>
          </p:cNvPr>
          <p:cNvGrpSpPr/>
          <p:nvPr/>
        </p:nvGrpSpPr>
        <p:grpSpPr>
          <a:xfrm>
            <a:off x="66597" y="2583016"/>
            <a:ext cx="2167761" cy="646331"/>
            <a:chOff x="66597" y="2583016"/>
            <a:chExt cx="2167761" cy="6463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A5E29E-7BA9-6594-8524-FAE6D9F3DDB8}"/>
                </a:ext>
              </a:extLst>
            </p:cNvPr>
            <p:cNvSpPr/>
            <p:nvPr/>
          </p:nvSpPr>
          <p:spPr>
            <a:xfrm>
              <a:off x="66597" y="2651869"/>
              <a:ext cx="2088231" cy="5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.XML</a:t>
              </a:r>
            </a:p>
          </p:txBody>
        </p:sp>
        <p:pic>
          <p:nvPicPr>
            <p:cNvPr id="10" name="Picture 9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4CEE693F-14CD-9EC0-ABC9-31E2199FE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55" y="2697698"/>
              <a:ext cx="910211" cy="4551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B205EF-28DA-BED4-8AEC-3090864059CE}"/>
                </a:ext>
              </a:extLst>
            </p:cNvPr>
            <p:cNvSpPr txBox="1"/>
            <p:nvPr/>
          </p:nvSpPr>
          <p:spPr>
            <a:xfrm>
              <a:off x="1488198" y="2583016"/>
              <a:ext cx="746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3600" dirty="0">
                  <a:latin typeface="Berlin Sans FB" panose="020F0502020204030204" pitchFamily="34" charset="0"/>
                  <a:ea typeface="Permanent Marker" panose="02000000000000000000" pitchFamily="2" charset="0"/>
                  <a:cs typeface="Berlin Sans FB" panose="020F0502020204030204" pitchFamily="34" charset="0"/>
                </a:rPr>
                <a:t>&lt;/&gt;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45AC7D1-896A-9D8D-F468-F5FB88E356B0}"/>
              </a:ext>
            </a:extLst>
          </p:cNvPr>
          <p:cNvGrpSpPr/>
          <p:nvPr/>
        </p:nvGrpSpPr>
        <p:grpSpPr>
          <a:xfrm>
            <a:off x="2154828" y="2499742"/>
            <a:ext cx="1479006" cy="864096"/>
            <a:chOff x="2154828" y="2499742"/>
            <a:chExt cx="1479006" cy="86409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4D4BD0-301D-9397-F0AE-51B38014554E}"/>
                </a:ext>
              </a:extLst>
            </p:cNvPr>
            <p:cNvCxnSpPr>
              <a:cxnSpLocks/>
              <a:stCxn id="151" idx="3"/>
            </p:cNvCxnSpPr>
            <p:nvPr/>
          </p:nvCxnSpPr>
          <p:spPr>
            <a:xfrm flipV="1">
              <a:off x="3395943" y="3153237"/>
              <a:ext cx="237891" cy="3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04F7CE-3F28-ACA6-6D19-069BC340E85C}"/>
                </a:ext>
              </a:extLst>
            </p:cNvPr>
            <p:cNvCxnSpPr>
              <a:cxnSpLocks/>
              <a:stCxn id="151" idx="1"/>
            </p:cNvCxnSpPr>
            <p:nvPr/>
          </p:nvCxnSpPr>
          <p:spPr>
            <a:xfrm flipH="1">
              <a:off x="2154828" y="3153547"/>
              <a:ext cx="2486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891B6522-14D6-5D49-9A57-3D663EFD4E51}"/>
                </a:ext>
              </a:extLst>
            </p:cNvPr>
            <p:cNvSpPr/>
            <p:nvPr/>
          </p:nvSpPr>
          <p:spPr>
            <a:xfrm>
              <a:off x="2392719" y="2499742"/>
              <a:ext cx="992422" cy="4205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MIM-XML</a:t>
              </a:r>
              <a:endParaRPr lang="en-NL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n</a:t>
              </a:r>
              <a:r>
                <a:rPr lang="en-NL" sz="1200" dirty="0">
                  <a:solidFill>
                    <a:schemeClr val="tx1"/>
                  </a:solidFill>
                </a:rPr>
                <a:t>aar MIM-RDF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5EA4F38C-76E0-A7A4-53A4-A7E2AB5DA051}"/>
                </a:ext>
              </a:extLst>
            </p:cNvPr>
            <p:cNvSpPr/>
            <p:nvPr/>
          </p:nvSpPr>
          <p:spPr>
            <a:xfrm>
              <a:off x="2403521" y="2943256"/>
              <a:ext cx="992422" cy="4205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MIM-RDF</a:t>
              </a:r>
              <a:endParaRPr lang="en-NL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n</a:t>
              </a:r>
              <a:r>
                <a:rPr lang="en-NL" sz="1200" dirty="0">
                  <a:solidFill>
                    <a:schemeClr val="tx1"/>
                  </a:solidFill>
                </a:rPr>
                <a:t>aar MIM-XML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B1F5B997-C656-34B2-20AE-5DE1DBEF4B32}"/>
                </a:ext>
              </a:extLst>
            </p:cNvPr>
            <p:cNvCxnSpPr>
              <a:cxnSpLocks/>
              <a:stCxn id="134" idx="1"/>
            </p:cNvCxnSpPr>
            <p:nvPr/>
          </p:nvCxnSpPr>
          <p:spPr>
            <a:xfrm flipH="1" flipV="1">
              <a:off x="2154828" y="2707879"/>
              <a:ext cx="237891" cy="21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9B25476-F0C6-F200-AA2B-0F0194F4FE57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3385141" y="2707569"/>
              <a:ext cx="248693" cy="24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319794-2A1D-60B4-8AB7-9B3F2D0707D7}"/>
              </a:ext>
            </a:extLst>
          </p:cNvPr>
          <p:cNvGrpSpPr/>
          <p:nvPr/>
        </p:nvGrpSpPr>
        <p:grpSpPr>
          <a:xfrm>
            <a:off x="3967348" y="3219239"/>
            <a:ext cx="1440160" cy="1872790"/>
            <a:chOff x="3967348" y="3219239"/>
            <a:chExt cx="1440160" cy="187279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DDD25EA-3851-B0F1-CC6C-6B62A00AF89C}"/>
                </a:ext>
              </a:extLst>
            </p:cNvPr>
            <p:cNvSpPr/>
            <p:nvPr/>
          </p:nvSpPr>
          <p:spPr>
            <a:xfrm>
              <a:off x="4112002" y="3601110"/>
              <a:ext cx="1150851" cy="42058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MIM-RDF</a:t>
              </a: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RDF schema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954B736-FB33-DC08-EC61-73A9F147832B}"/>
                </a:ext>
              </a:extLst>
            </p:cNvPr>
            <p:cNvSpPr/>
            <p:nvPr/>
          </p:nvSpPr>
          <p:spPr>
            <a:xfrm>
              <a:off x="3967348" y="4363772"/>
              <a:ext cx="1440160" cy="728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.TTL</a:t>
              </a:r>
            </a:p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.JSON</a:t>
              </a:r>
            </a:p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.XML</a:t>
              </a:r>
            </a:p>
          </p:txBody>
        </p:sp>
        <p:pic>
          <p:nvPicPr>
            <p:cNvPr id="10250" name="Picture 10" descr="Logos for RDF Formats (RDF/XML, Turtle, RDFa, SPARQL, R2RML, SHACL)">
              <a:extLst>
                <a:ext uri="{FF2B5EF4-FFF2-40B4-BE49-F238E27FC236}">
                  <a16:creationId xmlns:a16="http://schemas.microsoft.com/office/drawing/2014/main" id="{1ABFF544-A1C6-8400-023E-AD2AB709F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246" y="4415268"/>
              <a:ext cx="593947" cy="593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3FEED9F-FEAE-CD09-EAEA-C74808B49FDC}"/>
                </a:ext>
              </a:extLst>
            </p:cNvPr>
            <p:cNvCxnSpPr>
              <a:cxnSpLocks/>
              <a:stCxn id="8" idx="2"/>
              <a:endCxn id="66" idx="0"/>
            </p:cNvCxnSpPr>
            <p:nvPr/>
          </p:nvCxnSpPr>
          <p:spPr>
            <a:xfrm>
              <a:off x="4677949" y="3219239"/>
              <a:ext cx="9479" cy="3818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33BF3AE-08DF-C3D6-FD0D-3FAE36BD645F}"/>
                </a:ext>
              </a:extLst>
            </p:cNvPr>
            <p:cNvCxnSpPr>
              <a:cxnSpLocks/>
              <a:stCxn id="66" idx="2"/>
              <a:endCxn id="70" idx="0"/>
            </p:cNvCxnSpPr>
            <p:nvPr/>
          </p:nvCxnSpPr>
          <p:spPr>
            <a:xfrm>
              <a:off x="4687428" y="4021692"/>
              <a:ext cx="0" cy="34208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47F054-4866-DD86-CF31-8D90999FE8AB}"/>
              </a:ext>
            </a:extLst>
          </p:cNvPr>
          <p:cNvGrpSpPr/>
          <p:nvPr/>
        </p:nvGrpSpPr>
        <p:grpSpPr>
          <a:xfrm>
            <a:off x="5722063" y="2579127"/>
            <a:ext cx="3314433" cy="728257"/>
            <a:chOff x="5722063" y="2579127"/>
            <a:chExt cx="3314433" cy="72825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27972F8-63D0-4299-7FCC-EB8334F8288A}"/>
                </a:ext>
              </a:extLst>
            </p:cNvPr>
            <p:cNvSpPr/>
            <p:nvPr/>
          </p:nvSpPr>
          <p:spPr>
            <a:xfrm>
              <a:off x="6040326" y="2725108"/>
              <a:ext cx="1237746" cy="42058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MIM-RDF </a:t>
              </a:r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RDF IM (</a:t>
              </a:r>
              <a:r>
                <a:rPr lang="en-GB" sz="1200" dirty="0" err="1">
                  <a:solidFill>
                    <a:schemeClr val="tx1"/>
                  </a:solidFill>
                </a:rPr>
                <a:t>ontologie</a:t>
              </a:r>
              <a:r>
                <a:rPr lang="en-GB" sz="1200" dirty="0">
                  <a:solidFill>
                    <a:schemeClr val="tx1"/>
                  </a:solidFill>
                </a:rPr>
                <a:t>)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BD80DF4-771F-3545-E5DC-231701C98038}"/>
                </a:ext>
              </a:extLst>
            </p:cNvPr>
            <p:cNvSpPr/>
            <p:nvPr/>
          </p:nvSpPr>
          <p:spPr>
            <a:xfrm>
              <a:off x="7596336" y="2579127"/>
              <a:ext cx="1440160" cy="728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.TTL</a:t>
              </a:r>
            </a:p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.JSON</a:t>
              </a:r>
            </a:p>
            <a:p>
              <a:r>
                <a:rPr lang="en-NL" sz="1400" dirty="0">
                  <a:solidFill>
                    <a:schemeClr val="tx2">
                      <a:lumMod val="50000"/>
                    </a:schemeClr>
                  </a:solidFill>
                </a:rPr>
                <a:t>.XML</a:t>
              </a:r>
            </a:p>
          </p:txBody>
        </p:sp>
        <p:pic>
          <p:nvPicPr>
            <p:cNvPr id="129" name="Picture 10" descr="Logos for RDF Formats (RDF/XML, Turtle, RDFa, SPARQL, R2RML, SHACL)">
              <a:extLst>
                <a:ext uri="{FF2B5EF4-FFF2-40B4-BE49-F238E27FC236}">
                  <a16:creationId xmlns:a16="http://schemas.microsoft.com/office/drawing/2014/main" id="{9B14CB49-B069-DC3A-65BC-C7033E5AE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7234" y="2630623"/>
              <a:ext cx="593947" cy="593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F5947CA-CA4F-1E45-F21F-F42B68F2D7F4}"/>
                </a:ext>
              </a:extLst>
            </p:cNvPr>
            <p:cNvCxnSpPr>
              <a:cxnSpLocks/>
              <a:stCxn id="8" idx="3"/>
              <a:endCxn id="16" idx="1"/>
            </p:cNvCxnSpPr>
            <p:nvPr/>
          </p:nvCxnSpPr>
          <p:spPr>
            <a:xfrm>
              <a:off x="5722063" y="2935399"/>
              <a:ext cx="3182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C364DC6E-41C3-D1B9-62E9-B02886A99F70}"/>
                </a:ext>
              </a:extLst>
            </p:cNvPr>
            <p:cNvCxnSpPr>
              <a:cxnSpLocks/>
              <a:stCxn id="16" idx="3"/>
              <a:endCxn id="128" idx="1"/>
            </p:cNvCxnSpPr>
            <p:nvPr/>
          </p:nvCxnSpPr>
          <p:spPr>
            <a:xfrm>
              <a:off x="7278072" y="2935399"/>
              <a:ext cx="318264" cy="7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A4EF7FE-9055-CE34-A4F5-551140D312EC}"/>
                </a:ext>
              </a:extLst>
            </p:cNvPr>
            <p:cNvSpPr/>
            <p:nvPr/>
          </p:nvSpPr>
          <p:spPr>
            <a:xfrm>
              <a:off x="8342179" y="3096000"/>
              <a:ext cx="504056" cy="111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sz="1300" b="1" dirty="0"/>
                <a:t>OWL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8FBBA82-5073-E0C1-00CC-E03ED83F1B25}"/>
              </a:ext>
            </a:extLst>
          </p:cNvPr>
          <p:cNvGrpSpPr/>
          <p:nvPr/>
        </p:nvGrpSpPr>
        <p:grpSpPr>
          <a:xfrm>
            <a:off x="6464382" y="4390750"/>
            <a:ext cx="2644122" cy="646331"/>
            <a:chOff x="6464382" y="4390750"/>
            <a:chExt cx="2644122" cy="646331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0C35E83E-3685-A75B-E9B9-25CB651D4D29}"/>
                </a:ext>
              </a:extLst>
            </p:cNvPr>
            <p:cNvSpPr/>
            <p:nvPr/>
          </p:nvSpPr>
          <p:spPr>
            <a:xfrm>
              <a:off x="6464382" y="4556491"/>
              <a:ext cx="533650" cy="34208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NL"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DFAB58B-2B88-4A47-EB0D-5BF2F935AE6B}"/>
                </a:ext>
              </a:extLst>
            </p:cNvPr>
            <p:cNvSpPr txBox="1"/>
            <p:nvPr/>
          </p:nvSpPr>
          <p:spPr>
            <a:xfrm>
              <a:off x="7028554" y="4390750"/>
              <a:ext cx="2079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i="1" dirty="0"/>
                <a:t>Beschikbaar in</a:t>
              </a:r>
              <a:br>
                <a:rPr lang="en-NL" i="1" dirty="0"/>
              </a:br>
              <a:r>
                <a:rPr lang="en-NL" i="1" dirty="0"/>
                <a:t>MIM toolset voor LD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5451A8F-AC16-523B-C3FF-533650D56D64}"/>
              </a:ext>
            </a:extLst>
          </p:cNvPr>
          <p:cNvGrpSpPr/>
          <p:nvPr/>
        </p:nvGrpSpPr>
        <p:grpSpPr>
          <a:xfrm>
            <a:off x="535286" y="1464115"/>
            <a:ext cx="1150853" cy="2952630"/>
            <a:chOff x="535286" y="1464115"/>
            <a:chExt cx="1150853" cy="2952630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7D004274-AB4C-540C-0F6B-6960C46AD723}"/>
                </a:ext>
              </a:extLst>
            </p:cNvPr>
            <p:cNvSpPr/>
            <p:nvPr/>
          </p:nvSpPr>
          <p:spPr>
            <a:xfrm>
              <a:off x="535286" y="1818443"/>
              <a:ext cx="1150853" cy="42058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IM in tool</a:t>
              </a: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MIM-XML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F1092D1C-974F-1207-D4F9-35FB65E77460}"/>
                </a:ext>
              </a:extLst>
            </p:cNvPr>
            <p:cNvCxnSpPr>
              <a:cxnSpLocks/>
              <a:endCxn id="226" idx="0"/>
            </p:cNvCxnSpPr>
            <p:nvPr/>
          </p:nvCxnSpPr>
          <p:spPr>
            <a:xfrm flipH="1">
              <a:off x="1110713" y="1464115"/>
              <a:ext cx="1" cy="354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02B1B8E-09C7-59E7-64F3-55D40989A762}"/>
                </a:ext>
              </a:extLst>
            </p:cNvPr>
            <p:cNvCxnSpPr>
              <a:cxnSpLocks/>
              <a:stCxn id="226" idx="2"/>
            </p:cNvCxnSpPr>
            <p:nvPr/>
          </p:nvCxnSpPr>
          <p:spPr>
            <a:xfrm>
              <a:off x="1110713" y="2239025"/>
              <a:ext cx="0" cy="41284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2123CA8-BF37-E743-58BB-339D8D9BCE1D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1110713" y="3219549"/>
              <a:ext cx="0" cy="3870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0F318299-1866-F650-5F81-72595451B495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flipH="1">
              <a:off x="1106924" y="4027147"/>
              <a:ext cx="3789" cy="3895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2F5F9A55-F58E-D273-7347-9967F22007B3}"/>
                </a:ext>
              </a:extLst>
            </p:cNvPr>
            <p:cNvSpPr/>
            <p:nvPr/>
          </p:nvSpPr>
          <p:spPr>
            <a:xfrm>
              <a:off x="535286" y="3606565"/>
              <a:ext cx="1150853" cy="42058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MIM-XML</a:t>
              </a: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XSD schema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E3CF59-6CD7-2D2C-B64D-6B66ABEC69DC}"/>
              </a:ext>
            </a:extLst>
          </p:cNvPr>
          <p:cNvGrpSpPr/>
          <p:nvPr/>
        </p:nvGrpSpPr>
        <p:grpSpPr>
          <a:xfrm>
            <a:off x="5731543" y="3219239"/>
            <a:ext cx="1864793" cy="443256"/>
            <a:chOff x="5731543" y="3219239"/>
            <a:chExt cx="1864793" cy="443256"/>
          </a:xfrm>
        </p:grpSpPr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9ED69F07-676A-F8F5-62E3-1E2F3EF59BF7}"/>
                </a:ext>
              </a:extLst>
            </p:cNvPr>
            <p:cNvSpPr/>
            <p:nvPr/>
          </p:nvSpPr>
          <p:spPr>
            <a:xfrm>
              <a:off x="6040326" y="3241913"/>
              <a:ext cx="1237746" cy="4205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van RDF </a:t>
              </a:r>
              <a:r>
                <a:rPr lang="en-GB" sz="1200" dirty="0" err="1">
                  <a:solidFill>
                    <a:schemeClr val="tx1"/>
                  </a:solidFill>
                </a:rPr>
                <a:t>ontologie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naar</a:t>
              </a:r>
              <a:r>
                <a:rPr lang="en-GB" sz="1200" dirty="0">
                  <a:solidFill>
                    <a:schemeClr val="tx1"/>
                  </a:solidFill>
                </a:rPr>
                <a:t> MIM-RDF</a:t>
              </a:r>
              <a:endParaRPr lang="en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8B5DBA-5672-8D5A-D24E-163537747C87}"/>
                </a:ext>
              </a:extLst>
            </p:cNvPr>
            <p:cNvCxnSpPr>
              <a:cxnSpLocks/>
              <a:stCxn id="234" idx="1"/>
            </p:cNvCxnSpPr>
            <p:nvPr/>
          </p:nvCxnSpPr>
          <p:spPr>
            <a:xfrm flipH="1" flipV="1">
              <a:off x="5731543" y="3219239"/>
              <a:ext cx="308783" cy="2329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F8276360-E4EB-4037-DEB2-2C93645B31EB}"/>
                </a:ext>
              </a:extLst>
            </p:cNvPr>
            <p:cNvCxnSpPr>
              <a:cxnSpLocks/>
              <a:endCxn id="234" idx="3"/>
            </p:cNvCxnSpPr>
            <p:nvPr/>
          </p:nvCxnSpPr>
          <p:spPr>
            <a:xfrm flipH="1">
              <a:off x="7278072" y="3299528"/>
              <a:ext cx="318264" cy="1526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77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Ondersteuning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1E678-7101-4118-9D84-B9A35AB8A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39"/>
          <a:stretch/>
        </p:blipFill>
        <p:spPr>
          <a:xfrm>
            <a:off x="107504" y="987574"/>
            <a:ext cx="4104456" cy="3912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17D01-EAD6-0A2A-02C9-16F457FDCF16}"/>
              </a:ext>
            </a:extLst>
          </p:cNvPr>
          <p:cNvSpPr txBox="1"/>
          <p:nvPr/>
        </p:nvSpPr>
        <p:spPr>
          <a:xfrm>
            <a:off x="4561190" y="1203598"/>
            <a:ext cx="42624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</a:t>
            </a:r>
            <a:r>
              <a:rPr lang="en-NL" b="1" dirty="0"/>
              <a:t>a2rdf</a:t>
            </a:r>
            <a:br>
              <a:rPr lang="en-NL" b="1" dirty="0"/>
            </a:br>
            <a:r>
              <a:rPr lang="en-NL" dirty="0"/>
              <a:t>Omzetten van EA model naar mim-ld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</a:t>
            </a:r>
            <a:r>
              <a:rPr lang="en-NL" b="1" dirty="0"/>
              <a:t>im2graphml</a:t>
            </a:r>
            <a:br>
              <a:rPr lang="en-NL" b="1" dirty="0"/>
            </a:br>
            <a:r>
              <a:rPr lang="en-NL" dirty="0"/>
              <a:t>Genereren diagrammen obv mim-ld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</a:t>
            </a:r>
            <a:r>
              <a:rPr lang="en-NL" b="1" dirty="0"/>
              <a:t>im2onto</a:t>
            </a:r>
            <a:br>
              <a:rPr lang="en-NL" b="1" dirty="0"/>
            </a:br>
            <a:r>
              <a:rPr lang="en-NL" dirty="0"/>
              <a:t>Transformatie MIM-LD naar OWL/SHACL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</a:t>
            </a:r>
            <a:r>
              <a:rPr lang="en-NL" b="1" dirty="0"/>
              <a:t>imtools</a:t>
            </a:r>
            <a:br>
              <a:rPr lang="en-NL" dirty="0"/>
            </a:br>
            <a:r>
              <a:rPr lang="en-NL" dirty="0"/>
              <a:t>Validatie van mim-ld modellen</a:t>
            </a:r>
            <a:endParaRPr lang="en-NL" b="1" dirty="0"/>
          </a:p>
        </p:txBody>
      </p:sp>
      <p:pic>
        <p:nvPicPr>
          <p:cNvPr id="11266" name="Picture 2" descr="Open Source">
            <a:extLst>
              <a:ext uri="{FF2B5EF4-FFF2-40B4-BE49-F238E27FC236}">
                <a16:creationId xmlns:a16="http://schemas.microsoft.com/office/drawing/2014/main" id="{D8EDD0D0-9863-0729-8083-FB461A16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26" y="3795886"/>
            <a:ext cx="1564680" cy="78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itHub tilt marktstrategie naar een hoger niveau - TechPulse">
            <a:extLst>
              <a:ext uri="{FF2B5EF4-FFF2-40B4-BE49-F238E27FC236}">
                <a16:creationId xmlns:a16="http://schemas.microsoft.com/office/drawing/2014/main" id="{A93ABB95-5B1A-A9E0-F4C1-48B5966A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51870"/>
            <a:ext cx="1907572" cy="10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2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Ondersteuning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17D01-EAD6-0A2A-02C9-16F457FDCF16}"/>
              </a:ext>
            </a:extLst>
          </p:cNvPr>
          <p:cNvSpPr txBox="1"/>
          <p:nvPr/>
        </p:nvSpPr>
        <p:spPr>
          <a:xfrm>
            <a:off x="6444208" y="1707654"/>
            <a:ext cx="1814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MIM toolset</a:t>
            </a:r>
          </a:p>
          <a:p>
            <a:r>
              <a:rPr lang="en-US" b="1" dirty="0" err="1"/>
              <a:t>voor</a:t>
            </a:r>
            <a:r>
              <a:rPr lang="en-US" b="1" dirty="0"/>
              <a:t> Linked Data</a:t>
            </a:r>
            <a:endParaRPr lang="en-NL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D8C64E-9060-7C09-9153-692DBA6BB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r="32500" b="9400"/>
          <a:stretch/>
        </p:blipFill>
        <p:spPr>
          <a:xfrm>
            <a:off x="107504" y="987574"/>
            <a:ext cx="5554960" cy="39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C1FBC-80DD-7109-38D3-78BD41D2443C}"/>
              </a:ext>
            </a:extLst>
          </p:cNvPr>
          <p:cNvSpPr txBox="1"/>
          <p:nvPr/>
        </p:nvSpPr>
        <p:spPr>
          <a:xfrm>
            <a:off x="5199548" y="2954235"/>
            <a:ext cx="383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hlinkClick r:id="rId3"/>
              </a:rPr>
              <a:t>https://github.com/architolk/mimtools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6449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 introductie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AF34092-5D01-9945-87D9-FAFF5888B25D}"/>
              </a:ext>
            </a:extLst>
          </p:cNvPr>
          <p:cNvSpPr txBox="1"/>
          <p:nvPr/>
        </p:nvSpPr>
        <p:spPr>
          <a:xfrm>
            <a:off x="2771800" y="1131590"/>
            <a:ext cx="311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“Paul   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   </a:t>
            </a:r>
            <a:r>
              <a:rPr lang="nl-NL" dirty="0" err="1"/>
              <a:t>Geonovum</a:t>
            </a:r>
            <a:r>
              <a:rPr lang="nl-NL" dirty="0"/>
              <a:t>”</a:t>
            </a:r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9C790D78-8602-8544-B401-2A2B5B227C3D}"/>
              </a:ext>
            </a:extLst>
          </p:cNvPr>
          <p:cNvGrpSpPr/>
          <p:nvPr/>
        </p:nvGrpSpPr>
        <p:grpSpPr>
          <a:xfrm>
            <a:off x="2700667" y="1131590"/>
            <a:ext cx="862737" cy="873388"/>
            <a:chOff x="2700667" y="1131590"/>
            <a:chExt cx="862737" cy="873388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CCE19E8B-9866-D843-89F2-F054BA2668EC}"/>
                </a:ext>
              </a:extLst>
            </p:cNvPr>
            <p:cNvSpPr/>
            <p:nvPr/>
          </p:nvSpPr>
          <p:spPr>
            <a:xfrm>
              <a:off x="2808000" y="1131590"/>
              <a:ext cx="648072" cy="369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D58AE4F3-9B51-694E-8D79-F7DBDBEC5BC2}"/>
                </a:ext>
              </a:extLst>
            </p:cNvPr>
            <p:cNvSpPr txBox="1"/>
            <p:nvPr/>
          </p:nvSpPr>
          <p:spPr>
            <a:xfrm>
              <a:off x="2700667" y="163564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i="1" dirty="0"/>
                <a:t>subject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BD8886BA-EDDA-1F44-93E6-2376EFA390DF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3132036" y="1500922"/>
              <a:ext cx="0" cy="206732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DF3456C2-6E56-AC4A-80A0-0682A15DC9C2}"/>
              </a:ext>
            </a:extLst>
          </p:cNvPr>
          <p:cNvGrpSpPr/>
          <p:nvPr/>
        </p:nvGrpSpPr>
        <p:grpSpPr>
          <a:xfrm>
            <a:off x="3428761" y="1131590"/>
            <a:ext cx="1062342" cy="873388"/>
            <a:chOff x="3428761" y="1131590"/>
            <a:chExt cx="1062342" cy="87338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188DE7AE-78C3-0749-8B03-542950816B06}"/>
                </a:ext>
              </a:extLst>
            </p:cNvPr>
            <p:cNvSpPr/>
            <p:nvPr/>
          </p:nvSpPr>
          <p:spPr>
            <a:xfrm>
              <a:off x="3491880" y="1131590"/>
              <a:ext cx="936104" cy="369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74A88FBA-F29A-4F45-930B-4BC9719564BC}"/>
                </a:ext>
              </a:extLst>
            </p:cNvPr>
            <p:cNvSpPr txBox="1"/>
            <p:nvPr/>
          </p:nvSpPr>
          <p:spPr>
            <a:xfrm>
              <a:off x="3428761" y="1635646"/>
              <a:ext cx="106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i="1" dirty="0" err="1"/>
                <a:t>predicate</a:t>
              </a:r>
              <a:endParaRPr lang="nl-NL" i="1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A092CEAA-EAB0-9E4A-A4EC-6E9D3DD7450E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3959932" y="1500922"/>
              <a:ext cx="0" cy="206732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18C952E6-EC1D-754D-B65C-4AF116599ECF}"/>
              </a:ext>
            </a:extLst>
          </p:cNvPr>
          <p:cNvGrpSpPr/>
          <p:nvPr/>
        </p:nvGrpSpPr>
        <p:grpSpPr>
          <a:xfrm>
            <a:off x="4572000" y="1131590"/>
            <a:ext cx="1152128" cy="883390"/>
            <a:chOff x="4499992" y="1131590"/>
            <a:chExt cx="1152128" cy="883390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3887D915-F74B-F64D-BC1F-225B12298621}"/>
                </a:ext>
              </a:extLst>
            </p:cNvPr>
            <p:cNvSpPr/>
            <p:nvPr/>
          </p:nvSpPr>
          <p:spPr>
            <a:xfrm>
              <a:off x="4499992" y="1131590"/>
              <a:ext cx="1152128" cy="369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9E9E6DD2-03DF-B740-A63B-ACC979D7E06F}"/>
                </a:ext>
              </a:extLst>
            </p:cNvPr>
            <p:cNvSpPr txBox="1"/>
            <p:nvPr/>
          </p:nvSpPr>
          <p:spPr>
            <a:xfrm>
              <a:off x="4695984" y="1645648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i="1" dirty="0"/>
                <a:t>object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976310D5-E0E4-B547-A3A3-FA7DB5624A38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5076056" y="1500922"/>
              <a:ext cx="0" cy="206732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CC6A80-051D-4E40-819C-E07333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33" y="865308"/>
            <a:ext cx="1016982" cy="12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963B55B-E9C2-33CA-AAC8-4CCC36B8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65" y="2355726"/>
            <a:ext cx="1055650" cy="14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9F2BD2-EE21-6FF2-4E5A-A0BA5525B814}"/>
              </a:ext>
            </a:extLst>
          </p:cNvPr>
          <p:cNvGrpSpPr/>
          <p:nvPr/>
        </p:nvGrpSpPr>
        <p:grpSpPr>
          <a:xfrm>
            <a:off x="2338713" y="1985154"/>
            <a:ext cx="1227387" cy="730612"/>
            <a:chOff x="2338713" y="1985154"/>
            <a:chExt cx="1227387" cy="7306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8438FE-5768-7DE9-C054-30EF2299C5F1}"/>
                </a:ext>
              </a:extLst>
            </p:cNvPr>
            <p:cNvSpPr txBox="1"/>
            <p:nvPr/>
          </p:nvSpPr>
          <p:spPr>
            <a:xfrm>
              <a:off x="2338713" y="2346434"/>
              <a:ext cx="1227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i="1" dirty="0"/>
                <a:t>onderwerp</a:t>
              </a:r>
            </a:p>
          </p:txBody>
        </p:sp>
        <p:cxnSp>
          <p:nvCxnSpPr>
            <p:cNvPr id="22" name="Rechte verbindingslijn 16">
              <a:extLst>
                <a:ext uri="{FF2B5EF4-FFF2-40B4-BE49-F238E27FC236}">
                  <a16:creationId xmlns:a16="http://schemas.microsoft.com/office/drawing/2014/main" id="{23D2649C-CEBE-E721-422C-DE0F918F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035" y="1985154"/>
              <a:ext cx="1" cy="44258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C64EDF-B0CC-B44C-0CCB-4BF4D882FA07}"/>
              </a:ext>
            </a:extLst>
          </p:cNvPr>
          <p:cNvGrpSpPr/>
          <p:nvPr/>
        </p:nvGrpSpPr>
        <p:grpSpPr>
          <a:xfrm>
            <a:off x="3491880" y="1985154"/>
            <a:ext cx="950645" cy="730612"/>
            <a:chOff x="3491880" y="1985154"/>
            <a:chExt cx="950645" cy="7306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F68A7-A673-DF91-3813-76A543110C32}"/>
                </a:ext>
              </a:extLst>
            </p:cNvPr>
            <p:cNvSpPr txBox="1"/>
            <p:nvPr/>
          </p:nvSpPr>
          <p:spPr>
            <a:xfrm>
              <a:off x="3491880" y="2346434"/>
              <a:ext cx="9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i="1" dirty="0"/>
                <a:t>gezegde</a:t>
              </a:r>
            </a:p>
          </p:txBody>
        </p:sp>
        <p:cxnSp>
          <p:nvCxnSpPr>
            <p:cNvPr id="23" name="Rechte verbindingslijn 16">
              <a:extLst>
                <a:ext uri="{FF2B5EF4-FFF2-40B4-BE49-F238E27FC236}">
                  <a16:creationId xmlns:a16="http://schemas.microsoft.com/office/drawing/2014/main" id="{87077519-1E1A-2500-2E18-08A86C13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0013" y="1985154"/>
              <a:ext cx="1" cy="44258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839A23-CBEC-7E15-490E-1E0C2759908E}"/>
              </a:ext>
            </a:extLst>
          </p:cNvPr>
          <p:cNvGrpSpPr/>
          <p:nvPr/>
        </p:nvGrpSpPr>
        <p:grpSpPr>
          <a:xfrm>
            <a:off x="4350727" y="1985154"/>
            <a:ext cx="1728487" cy="728370"/>
            <a:chOff x="4350727" y="1985154"/>
            <a:chExt cx="1728487" cy="7283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B6FD00-9FF7-C6D3-20F7-5804A61AEFD0}"/>
                </a:ext>
              </a:extLst>
            </p:cNvPr>
            <p:cNvSpPr txBox="1"/>
            <p:nvPr/>
          </p:nvSpPr>
          <p:spPr>
            <a:xfrm>
              <a:off x="4350727" y="2344192"/>
              <a:ext cx="1728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400" i="1" dirty="0"/>
                <a:t>(lijdend)</a:t>
              </a:r>
              <a:r>
                <a:rPr lang="en-NL" i="1" dirty="0"/>
                <a:t> voorwerp</a:t>
              </a:r>
            </a:p>
          </p:txBody>
        </p:sp>
        <p:cxnSp>
          <p:nvCxnSpPr>
            <p:cNvPr id="25" name="Rechte verbindingslijn 16">
              <a:extLst>
                <a:ext uri="{FF2B5EF4-FFF2-40B4-BE49-F238E27FC236}">
                  <a16:creationId xmlns:a16="http://schemas.microsoft.com/office/drawing/2014/main" id="{2ADCAB29-99C0-8FBC-D4BA-2208D0F2F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063" y="1985154"/>
              <a:ext cx="1" cy="44258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737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779911" cy="699542"/>
          </a:xfrm>
        </p:spPr>
        <p:txBody>
          <a:bodyPr anchor="ctr"/>
          <a:lstStyle/>
          <a:p>
            <a:r>
              <a:rPr lang="nl-NL" dirty="0">
                <a:solidFill>
                  <a:schemeClr val="tx1"/>
                </a:solidFill>
              </a:rPr>
              <a:t>Om te onthouden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17D01-EAD6-0A2A-02C9-16F457FDCF16}"/>
              </a:ext>
            </a:extLst>
          </p:cNvPr>
          <p:cNvSpPr txBox="1"/>
          <p:nvPr/>
        </p:nvSpPr>
        <p:spPr>
          <a:xfrm>
            <a:off x="251520" y="1203598"/>
            <a:ext cx="8572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Linked Data is </a:t>
            </a:r>
            <a:r>
              <a:rPr lang="en-US" b="1" dirty="0" err="1"/>
              <a:t>niet</a:t>
            </a:r>
            <a:r>
              <a:rPr lang="en-US" b="1" dirty="0"/>
              <a:t> </a:t>
            </a:r>
            <a:r>
              <a:rPr lang="en-US" b="1" dirty="0" err="1"/>
              <a:t>eng</a:t>
            </a:r>
            <a:br>
              <a:rPr lang="en-US" b="1" dirty="0"/>
            </a:br>
            <a:r>
              <a:rPr lang="en-US" dirty="0"/>
              <a:t>Er </a:t>
            </a:r>
            <a:r>
              <a:rPr lang="en-US" dirty="0" err="1"/>
              <a:t>zijn</a:t>
            </a:r>
            <a:r>
              <a:rPr lang="en-US" dirty="0"/>
              <a:t> standard </a:t>
            </a:r>
            <a:r>
              <a:rPr lang="en-US" dirty="0" err="1"/>
              <a:t>afspraken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toolset </a:t>
            </a:r>
            <a:r>
              <a:rPr lang="en-US" dirty="0" err="1"/>
              <a:t>beschikbaar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…</a:t>
            </a:r>
            <a:br>
              <a:rPr lang="en-NL" b="1" dirty="0"/>
            </a:br>
            <a:r>
              <a:rPr lang="en-NL" dirty="0"/>
              <a:t>...als je MIM-modellen maakt, je deze automatisch kunt omzetten naar Linked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b="1" dirty="0"/>
              <a:t>MIM is niet eng</a:t>
            </a:r>
            <a:br>
              <a:rPr lang="en-NL" dirty="0"/>
            </a:br>
            <a:r>
              <a:rPr lang="en-NL" dirty="0"/>
              <a:t>Het is mogelijk om MIM modellen te maken zonder UML tooling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…</a:t>
            </a:r>
            <a:br>
              <a:rPr lang="en-NL" dirty="0"/>
            </a:br>
            <a:r>
              <a:rPr lang="en-NL" dirty="0"/>
              <a:t>…je kunt voldoen aan MIM door het maken van (de juiste) Linked Data modellen.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b="1" dirty="0"/>
              <a:t>Je kunt kiezen!</a:t>
            </a:r>
            <a:br>
              <a:rPr lang="en-NL" b="1" dirty="0"/>
            </a:br>
            <a:r>
              <a:rPr lang="en-NL" dirty="0"/>
              <a:t>…voor de UML toolstack (Enterprise Architect, MIM-profiel, Imvertor), of…</a:t>
            </a:r>
            <a:br>
              <a:rPr lang="en-NL" dirty="0"/>
            </a:br>
            <a:r>
              <a:rPr lang="en-NL" dirty="0"/>
              <a:t>…de RDF toolstack (MIM toolset voor LD, yEd, Git, your-favourite-editor)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73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473999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 introductie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CE19E8B-9866-D843-89F2-F054BA2668EC}"/>
              </a:ext>
            </a:extLst>
          </p:cNvPr>
          <p:cNvSpPr/>
          <p:nvPr/>
        </p:nvSpPr>
        <p:spPr>
          <a:xfrm>
            <a:off x="2808000" y="1131590"/>
            <a:ext cx="64807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3887D915-F74B-F64D-BC1F-225B12298621}"/>
              </a:ext>
            </a:extLst>
          </p:cNvPr>
          <p:cNvSpPr/>
          <p:nvPr/>
        </p:nvSpPr>
        <p:spPr>
          <a:xfrm>
            <a:off x="4572000" y="1131590"/>
            <a:ext cx="115212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Geonovum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A866D23-00AF-6540-A608-396F51575F4C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3456072" y="1316256"/>
            <a:ext cx="1115928" cy="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707B76D7-48D9-544F-8EF6-E3F4C12D25E8}"/>
              </a:ext>
            </a:extLst>
          </p:cNvPr>
          <p:cNvSpPr/>
          <p:nvPr/>
        </p:nvSpPr>
        <p:spPr>
          <a:xfrm>
            <a:off x="3597836" y="1244248"/>
            <a:ext cx="7581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6335208-DDE3-F247-867D-EDEC37676171}"/>
              </a:ext>
            </a:extLst>
          </p:cNvPr>
          <p:cNvSpPr txBox="1"/>
          <p:nvPr/>
        </p:nvSpPr>
        <p:spPr>
          <a:xfrm>
            <a:off x="3474000" y="1131590"/>
            <a:ext cx="10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worksFor</a:t>
            </a:r>
            <a:endParaRPr lang="nl-NL" dirty="0"/>
          </a:p>
        </p:txBody>
      </p:sp>
      <p:pic>
        <p:nvPicPr>
          <p:cNvPr id="36" name="Afbeelding 35" descr="Afbeelding met tekst&#10;&#10;Automatisch gegenereerde beschrijving">
            <a:extLst>
              <a:ext uri="{FF2B5EF4-FFF2-40B4-BE49-F238E27FC236}">
                <a16:creationId xmlns:a16="http://schemas.microsoft.com/office/drawing/2014/main" id="{7ABD3FE0-2A59-3744-8D26-AF1D4556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59" y="349771"/>
            <a:ext cx="2009051" cy="193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Tekstvak 39">
            <a:extLst>
              <a:ext uri="{FF2B5EF4-FFF2-40B4-BE49-F238E27FC236}">
                <a16:creationId xmlns:a16="http://schemas.microsoft.com/office/drawing/2014/main" id="{9743DA60-D864-5C44-9681-90C8AD5B12A1}"/>
              </a:ext>
            </a:extLst>
          </p:cNvPr>
          <p:cNvSpPr txBox="1"/>
          <p:nvPr/>
        </p:nvSpPr>
        <p:spPr>
          <a:xfrm>
            <a:off x="179512" y="2466348"/>
            <a:ext cx="3624710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schema: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ex: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schema:worksFor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526953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 introductie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CE19E8B-9866-D843-89F2-F054BA2668EC}"/>
              </a:ext>
            </a:extLst>
          </p:cNvPr>
          <p:cNvSpPr/>
          <p:nvPr/>
        </p:nvSpPr>
        <p:spPr>
          <a:xfrm>
            <a:off x="2808000" y="1131590"/>
            <a:ext cx="64807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3887D915-F74B-F64D-BC1F-225B12298621}"/>
              </a:ext>
            </a:extLst>
          </p:cNvPr>
          <p:cNvSpPr/>
          <p:nvPr/>
        </p:nvSpPr>
        <p:spPr>
          <a:xfrm>
            <a:off x="4572000" y="1131590"/>
            <a:ext cx="115212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Geonovum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A866D23-00AF-6540-A608-396F51575F4C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3456072" y="1316256"/>
            <a:ext cx="1115928" cy="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EDB22DDF-FEB6-0344-B86C-E25507595155}"/>
              </a:ext>
            </a:extLst>
          </p:cNvPr>
          <p:cNvSpPr txBox="1"/>
          <p:nvPr/>
        </p:nvSpPr>
        <p:spPr>
          <a:xfrm>
            <a:off x="179512" y="2466348"/>
            <a:ext cx="3624710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schema: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ex: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schema:worksFor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schema:Person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7B76D7-48D9-544F-8EF6-E3F4C12D25E8}"/>
              </a:ext>
            </a:extLst>
          </p:cNvPr>
          <p:cNvSpPr/>
          <p:nvPr/>
        </p:nvSpPr>
        <p:spPr>
          <a:xfrm>
            <a:off x="3597836" y="1244248"/>
            <a:ext cx="7581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6335208-DDE3-F247-867D-EDEC37676171}"/>
              </a:ext>
            </a:extLst>
          </p:cNvPr>
          <p:cNvSpPr txBox="1"/>
          <p:nvPr/>
        </p:nvSpPr>
        <p:spPr>
          <a:xfrm>
            <a:off x="3474000" y="1131590"/>
            <a:ext cx="10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worksFor</a:t>
            </a:r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CBEDF320-2B40-B04B-9644-469600F03181}"/>
              </a:ext>
            </a:extLst>
          </p:cNvPr>
          <p:cNvSpPr/>
          <p:nvPr/>
        </p:nvSpPr>
        <p:spPr>
          <a:xfrm>
            <a:off x="2737118" y="1914386"/>
            <a:ext cx="789836" cy="3693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Person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376981A-61FA-6D4D-A076-F86AE97F7841}"/>
              </a:ext>
            </a:extLst>
          </p:cNvPr>
          <p:cNvCxnSpPr>
            <a:stCxn id="10" idx="4"/>
            <a:endCxn id="25" idx="0"/>
          </p:cNvCxnSpPr>
          <p:nvPr/>
        </p:nvCxnSpPr>
        <p:spPr>
          <a:xfrm>
            <a:off x="3132036" y="1500922"/>
            <a:ext cx="0" cy="4134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196AD3EF-EF4A-3E43-8C15-09E9637C4C9A}"/>
              </a:ext>
            </a:extLst>
          </p:cNvPr>
          <p:cNvSpPr txBox="1"/>
          <p:nvPr/>
        </p:nvSpPr>
        <p:spPr>
          <a:xfrm>
            <a:off x="2882390" y="145098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is a</a:t>
            </a:r>
          </a:p>
        </p:txBody>
      </p:sp>
      <p:pic>
        <p:nvPicPr>
          <p:cNvPr id="17" name="Afbeelding 16" descr="Afbeelding met tekst&#10;&#10;Automatisch gegenereerde beschrijving">
            <a:extLst>
              <a:ext uri="{FF2B5EF4-FFF2-40B4-BE49-F238E27FC236}">
                <a16:creationId xmlns:a16="http://schemas.microsoft.com/office/drawing/2014/main" id="{2C8B22A0-660B-2746-8F3B-F07AED6F6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59" y="349771"/>
            <a:ext cx="2009051" cy="193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15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624710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 introductie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CE19E8B-9866-D843-89F2-F054BA2668EC}"/>
              </a:ext>
            </a:extLst>
          </p:cNvPr>
          <p:cNvSpPr/>
          <p:nvPr/>
        </p:nvSpPr>
        <p:spPr>
          <a:xfrm>
            <a:off x="2808000" y="1131590"/>
            <a:ext cx="64807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3887D915-F74B-F64D-BC1F-225B12298621}"/>
              </a:ext>
            </a:extLst>
          </p:cNvPr>
          <p:cNvSpPr/>
          <p:nvPr/>
        </p:nvSpPr>
        <p:spPr>
          <a:xfrm>
            <a:off x="4572000" y="1131590"/>
            <a:ext cx="115212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Geonovum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A866D23-00AF-6540-A608-396F51575F4C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3456072" y="1316256"/>
            <a:ext cx="1115928" cy="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EDB22DDF-FEB6-0344-B86C-E25507595155}"/>
              </a:ext>
            </a:extLst>
          </p:cNvPr>
          <p:cNvSpPr txBox="1"/>
          <p:nvPr/>
        </p:nvSpPr>
        <p:spPr>
          <a:xfrm>
            <a:off x="179512" y="2466348"/>
            <a:ext cx="3624710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schema: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ex: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schema:worksFor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schema:Person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schema:Organization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7B76D7-48D9-544F-8EF6-E3F4C12D25E8}"/>
              </a:ext>
            </a:extLst>
          </p:cNvPr>
          <p:cNvSpPr/>
          <p:nvPr/>
        </p:nvSpPr>
        <p:spPr>
          <a:xfrm>
            <a:off x="3597836" y="1244248"/>
            <a:ext cx="7581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6335208-DDE3-F247-867D-EDEC37676171}"/>
              </a:ext>
            </a:extLst>
          </p:cNvPr>
          <p:cNvSpPr txBox="1"/>
          <p:nvPr/>
        </p:nvSpPr>
        <p:spPr>
          <a:xfrm>
            <a:off x="3474000" y="1131590"/>
            <a:ext cx="10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worksFor</a:t>
            </a:r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CBEDF320-2B40-B04B-9644-469600F03181}"/>
              </a:ext>
            </a:extLst>
          </p:cNvPr>
          <p:cNvSpPr/>
          <p:nvPr/>
        </p:nvSpPr>
        <p:spPr>
          <a:xfrm>
            <a:off x="2737118" y="1914386"/>
            <a:ext cx="789836" cy="3693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Person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B1A9E7C1-96A4-FE40-9D04-E2F2BABA9C00}"/>
              </a:ext>
            </a:extLst>
          </p:cNvPr>
          <p:cNvSpPr/>
          <p:nvPr/>
        </p:nvSpPr>
        <p:spPr>
          <a:xfrm>
            <a:off x="4427984" y="1914386"/>
            <a:ext cx="1440160" cy="3693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Organization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376981A-61FA-6D4D-A076-F86AE97F7841}"/>
              </a:ext>
            </a:extLst>
          </p:cNvPr>
          <p:cNvCxnSpPr>
            <a:stCxn id="10" idx="4"/>
            <a:endCxn id="25" idx="0"/>
          </p:cNvCxnSpPr>
          <p:nvPr/>
        </p:nvCxnSpPr>
        <p:spPr>
          <a:xfrm>
            <a:off x="3132036" y="1500922"/>
            <a:ext cx="0" cy="4134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3B64B00D-D563-A84B-8BAD-39BF5C1252F7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>
          <a:xfrm>
            <a:off x="5148064" y="1500922"/>
            <a:ext cx="0" cy="4134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196AD3EF-EF4A-3E43-8C15-09E9637C4C9A}"/>
              </a:ext>
            </a:extLst>
          </p:cNvPr>
          <p:cNvSpPr txBox="1"/>
          <p:nvPr/>
        </p:nvSpPr>
        <p:spPr>
          <a:xfrm>
            <a:off x="2882390" y="145098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is a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FBDB3756-BC21-7641-B387-DD4F2D4D4A53}"/>
              </a:ext>
            </a:extLst>
          </p:cNvPr>
          <p:cNvSpPr txBox="1"/>
          <p:nvPr/>
        </p:nvSpPr>
        <p:spPr>
          <a:xfrm>
            <a:off x="4895436" y="145098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is </a:t>
            </a:r>
            <a:r>
              <a:rPr lang="nl-NL" dirty="0" err="1"/>
              <a:t>an</a:t>
            </a:r>
            <a:endParaRPr lang="nl-NL" dirty="0"/>
          </a:p>
        </p:txBody>
      </p:sp>
      <p:pic>
        <p:nvPicPr>
          <p:cNvPr id="17" name="Afbeelding 16" descr="Afbeelding met tekst&#10;&#10;Automatisch gegenereerde beschrijving">
            <a:extLst>
              <a:ext uri="{FF2B5EF4-FFF2-40B4-BE49-F238E27FC236}">
                <a16:creationId xmlns:a16="http://schemas.microsoft.com/office/drawing/2014/main" id="{2C8B22A0-660B-2746-8F3B-F07AED6F6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59" y="349771"/>
            <a:ext cx="2009051" cy="193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8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22B0FC2-3BF8-414A-8761-928AF6A3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3526953" cy="699542"/>
          </a:xfrm>
        </p:spPr>
        <p:txBody>
          <a:bodyPr anchor="ctr"/>
          <a:lstStyle/>
          <a:p>
            <a:r>
              <a:rPr lang="nl-NL" dirty="0" err="1">
                <a:solidFill>
                  <a:schemeClr val="tx1"/>
                </a:solidFill>
              </a:rPr>
              <a:t>Linked</a:t>
            </a:r>
            <a:r>
              <a:rPr lang="nl-NL" dirty="0">
                <a:solidFill>
                  <a:schemeClr val="tx1"/>
                </a:solidFill>
              </a:rPr>
              <a:t> Data introductie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CE19E8B-9866-D843-89F2-F054BA2668EC}"/>
              </a:ext>
            </a:extLst>
          </p:cNvPr>
          <p:cNvSpPr/>
          <p:nvPr/>
        </p:nvSpPr>
        <p:spPr>
          <a:xfrm>
            <a:off x="2808000" y="1131590"/>
            <a:ext cx="64807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3887D915-F74B-F64D-BC1F-225B12298621}"/>
              </a:ext>
            </a:extLst>
          </p:cNvPr>
          <p:cNvSpPr/>
          <p:nvPr/>
        </p:nvSpPr>
        <p:spPr>
          <a:xfrm>
            <a:off x="4572000" y="1131590"/>
            <a:ext cx="115212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Geonovum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A866D23-00AF-6540-A608-396F51575F4C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3456072" y="1316256"/>
            <a:ext cx="1115928" cy="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EDB22DDF-FEB6-0344-B86C-E25507595155}"/>
              </a:ext>
            </a:extLst>
          </p:cNvPr>
          <p:cNvSpPr txBox="1"/>
          <p:nvPr/>
        </p:nvSpPr>
        <p:spPr>
          <a:xfrm>
            <a:off x="179512" y="2466348"/>
            <a:ext cx="3624710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schema: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@prefix ex: &lt;http://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/&gt;.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schema:worksFor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ex:Paul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schema:Person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ex:Geonovum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schema:Organization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7B76D7-48D9-544F-8EF6-E3F4C12D25E8}"/>
              </a:ext>
            </a:extLst>
          </p:cNvPr>
          <p:cNvSpPr/>
          <p:nvPr/>
        </p:nvSpPr>
        <p:spPr>
          <a:xfrm>
            <a:off x="3597836" y="1244248"/>
            <a:ext cx="7581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6335208-DDE3-F247-867D-EDEC37676171}"/>
              </a:ext>
            </a:extLst>
          </p:cNvPr>
          <p:cNvSpPr txBox="1"/>
          <p:nvPr/>
        </p:nvSpPr>
        <p:spPr>
          <a:xfrm>
            <a:off x="3474000" y="1131590"/>
            <a:ext cx="10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worksFor</a:t>
            </a:r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CBEDF320-2B40-B04B-9644-469600F03181}"/>
              </a:ext>
            </a:extLst>
          </p:cNvPr>
          <p:cNvSpPr/>
          <p:nvPr/>
        </p:nvSpPr>
        <p:spPr>
          <a:xfrm>
            <a:off x="2737118" y="1914386"/>
            <a:ext cx="789836" cy="3693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Person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B1A9E7C1-96A4-FE40-9D04-E2F2BABA9C00}"/>
              </a:ext>
            </a:extLst>
          </p:cNvPr>
          <p:cNvSpPr/>
          <p:nvPr/>
        </p:nvSpPr>
        <p:spPr>
          <a:xfrm>
            <a:off x="4427984" y="1914386"/>
            <a:ext cx="1440160" cy="3693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Organization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376981A-61FA-6D4D-A076-F86AE97F7841}"/>
              </a:ext>
            </a:extLst>
          </p:cNvPr>
          <p:cNvCxnSpPr>
            <a:stCxn id="10" idx="4"/>
            <a:endCxn id="25" idx="0"/>
          </p:cNvCxnSpPr>
          <p:nvPr/>
        </p:nvCxnSpPr>
        <p:spPr>
          <a:xfrm>
            <a:off x="3132036" y="1500922"/>
            <a:ext cx="0" cy="4134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3B64B00D-D563-A84B-8BAD-39BF5C1252F7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>
          <a:xfrm>
            <a:off x="5148064" y="1500922"/>
            <a:ext cx="0" cy="4134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196AD3EF-EF4A-3E43-8C15-09E9637C4C9A}"/>
              </a:ext>
            </a:extLst>
          </p:cNvPr>
          <p:cNvSpPr txBox="1"/>
          <p:nvPr/>
        </p:nvSpPr>
        <p:spPr>
          <a:xfrm>
            <a:off x="2882390" y="145098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is a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FBDB3756-BC21-7641-B387-DD4F2D4D4A53}"/>
              </a:ext>
            </a:extLst>
          </p:cNvPr>
          <p:cNvSpPr txBox="1"/>
          <p:nvPr/>
        </p:nvSpPr>
        <p:spPr>
          <a:xfrm>
            <a:off x="4895436" y="145098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is </a:t>
            </a:r>
            <a:r>
              <a:rPr lang="nl-NL" dirty="0" err="1"/>
              <a:t>an</a:t>
            </a:r>
            <a:endParaRPr lang="nl-NL" dirty="0"/>
          </a:p>
        </p:txBody>
      </p:sp>
      <p:pic>
        <p:nvPicPr>
          <p:cNvPr id="17" name="Afbeelding 16" descr="Afbeelding met tekst&#10;&#10;Automatisch gegenereerde beschrijving">
            <a:extLst>
              <a:ext uri="{FF2B5EF4-FFF2-40B4-BE49-F238E27FC236}">
                <a16:creationId xmlns:a16="http://schemas.microsoft.com/office/drawing/2014/main" id="{2C8B22A0-660B-2746-8F3B-F07AED6F6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59" y="349771"/>
            <a:ext cx="2009051" cy="193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009DF-7AD5-3138-3FF3-3512B71F595D}"/>
              </a:ext>
            </a:extLst>
          </p:cNvPr>
          <p:cNvSpPr txBox="1"/>
          <p:nvPr/>
        </p:nvSpPr>
        <p:spPr>
          <a:xfrm>
            <a:off x="-1636776" y="-142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8652A2-DAD4-CEF6-B18F-7141E60FF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976" y="3291830"/>
            <a:ext cx="425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0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5387530" y="2262758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4835080" y="2005583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cxnSpLocks/>
          </p:cNvCxnSpPr>
          <p:nvPr/>
        </p:nvCxnSpPr>
        <p:spPr>
          <a:xfrm flipH="1" flipV="1">
            <a:off x="7102749" y="2005583"/>
            <a:ext cx="1032744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4654477" y="2087902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7367486" y="2083381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grpSp>
        <p:nvGrpSpPr>
          <p:cNvPr id="11" name="Groep 10"/>
          <p:cNvGrpSpPr/>
          <p:nvPr/>
        </p:nvGrpSpPr>
        <p:grpSpPr>
          <a:xfrm>
            <a:off x="4006405" y="2785507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 MIM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5" name="Groep 4"/>
          <p:cNvGrpSpPr/>
          <p:nvPr/>
        </p:nvGrpSpPr>
        <p:grpSpPr>
          <a:xfrm>
            <a:off x="7213753" y="2772529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 MIM</a:t>
              </a:r>
            </a:p>
            <a:p>
              <a:pPr marL="466725" algn="ctr"/>
              <a:r>
                <a:rPr lang="nl-NL" sz="1350" dirty="0"/>
                <a:t>profiel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A7A25-4330-9A8E-4871-72EE3E767F48}"/>
              </a:ext>
            </a:extLst>
          </p:cNvPr>
          <p:cNvSpPr txBox="1"/>
          <p:nvPr/>
        </p:nvSpPr>
        <p:spPr>
          <a:xfrm>
            <a:off x="7172396" y="3643853"/>
            <a:ext cx="1926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buFont typeface="Arial" panose="020B0604020202020204" pitchFamily="34" charset="0"/>
              <a:buChar char="•"/>
            </a:pPr>
            <a:r>
              <a:rPr lang="en-NL" sz="1200" dirty="0">
                <a:solidFill>
                  <a:srgbClr val="00B050"/>
                </a:solidFill>
              </a:rPr>
              <a:t>Gestandaardiseerde diagramweergave;</a:t>
            </a:r>
          </a:p>
          <a:p>
            <a:pPr marL="138113" indent="-138113">
              <a:buFont typeface="Arial" panose="020B0604020202020204" pitchFamily="34" charset="0"/>
              <a:buChar char="•"/>
            </a:pPr>
            <a:r>
              <a:rPr lang="en-NL" sz="1200" dirty="0">
                <a:solidFill>
                  <a:srgbClr val="C00000"/>
                </a:solidFill>
              </a:rPr>
              <a:t>Geen gestandaardiseerde serialisatie.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BF166-9F68-3F52-92A2-7265A5BDA135}"/>
              </a:ext>
            </a:extLst>
          </p:cNvPr>
          <p:cNvSpPr txBox="1"/>
          <p:nvPr/>
        </p:nvSpPr>
        <p:spPr>
          <a:xfrm>
            <a:off x="3923928" y="364385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buFont typeface="Arial" panose="020B0604020202020204" pitchFamily="34" charset="0"/>
              <a:buChar char="•"/>
            </a:pPr>
            <a:r>
              <a:rPr lang="en-NL" sz="1200" dirty="0">
                <a:solidFill>
                  <a:srgbClr val="C00000"/>
                </a:solidFill>
              </a:rPr>
              <a:t>Geen gestandaardiseerde diagramweergave;</a:t>
            </a:r>
          </a:p>
          <a:p>
            <a:pPr marL="138113" indent="-138113">
              <a:buFont typeface="Arial" panose="020B0604020202020204" pitchFamily="34" charset="0"/>
              <a:buChar char="•"/>
            </a:pPr>
            <a:r>
              <a:rPr lang="en-NL" sz="1200" dirty="0">
                <a:solidFill>
                  <a:srgbClr val="00B050"/>
                </a:solidFill>
              </a:rPr>
              <a:t>Diverse gestandaardiseerde serialisatie (RDF/XML, JSON-LD, Turtle, …)</a:t>
            </a:r>
          </a:p>
        </p:txBody>
      </p:sp>
      <p:pic>
        <p:nvPicPr>
          <p:cNvPr id="25" name="Picture 24" descr="A picture containing table&#10;&#10;Description automatically generated">
            <a:extLst>
              <a:ext uri="{FF2B5EF4-FFF2-40B4-BE49-F238E27FC236}">
                <a16:creationId xmlns:a16="http://schemas.microsoft.com/office/drawing/2014/main" id="{B0FAA0B2-C3F4-F98A-8432-05B289C5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2" y="888234"/>
            <a:ext cx="2188430" cy="4203796"/>
          </a:xfrm>
          <a:prstGeom prst="rect">
            <a:avLst/>
          </a:prstGeom>
        </p:spPr>
      </p:pic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3C682AEE-7258-C058-0365-7698085D670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526953" cy="699542"/>
          </a:xfrm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MIM representaties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1E6FD6-C0A3-E260-268A-01418E4B9790}"/>
              </a:ext>
            </a:extLst>
          </p:cNvPr>
          <p:cNvGrpSpPr/>
          <p:nvPr/>
        </p:nvGrpSpPr>
        <p:grpSpPr>
          <a:xfrm>
            <a:off x="5796136" y="1131590"/>
            <a:ext cx="1476375" cy="762000"/>
            <a:chOff x="5796136" y="1131590"/>
            <a:chExt cx="1476375" cy="762000"/>
          </a:xfrm>
        </p:grpSpPr>
        <p:sp>
          <p:nvSpPr>
            <p:cNvPr id="21" name="Afgeronde rechthoek 7">
              <a:extLst>
                <a:ext uri="{FF2B5EF4-FFF2-40B4-BE49-F238E27FC236}">
                  <a16:creationId xmlns:a16="http://schemas.microsoft.com/office/drawing/2014/main" id="{BADE97E4-7827-CD9C-9B54-FE26DE38B301}"/>
                </a:ext>
              </a:extLst>
            </p:cNvPr>
            <p:cNvSpPr/>
            <p:nvPr/>
          </p:nvSpPr>
          <p:spPr>
            <a:xfrm>
              <a:off x="5796136" y="1131590"/>
              <a:ext cx="1476375" cy="762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938" algn="ctr"/>
              <a:endParaRPr lang="nl-NL" sz="1350" dirty="0"/>
            </a:p>
            <a:p>
              <a:pPr marL="7938" algn="ctr"/>
              <a:r>
                <a:rPr lang="nl-NL" sz="1350" dirty="0"/>
                <a:t>MIM metamodel</a:t>
              </a:r>
            </a:p>
          </p:txBody>
        </p:sp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138E531-DDFE-A3FD-E8B5-716BF7BA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217" y="1131590"/>
              <a:ext cx="910211" cy="455106"/>
            </a:xfrm>
            <a:prstGeom prst="rect">
              <a:avLst/>
            </a:prstGeom>
          </p:spPr>
        </p:pic>
      </p:grpSp>
      <p:pic>
        <p:nvPicPr>
          <p:cNvPr id="1030" name="Picture 6" descr="Enterprise Architect • Catch Software">
            <a:extLst>
              <a:ext uri="{FF2B5EF4-FFF2-40B4-BE49-F238E27FC236}">
                <a16:creationId xmlns:a16="http://schemas.microsoft.com/office/drawing/2014/main" id="{F5504C79-398E-13A2-E4A2-A2FE1CF4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89" y="1585838"/>
            <a:ext cx="1476375" cy="47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ZZdesign releases brand new software platform, BiZZdesign Enterprise  Studio">
            <a:extLst>
              <a:ext uri="{FF2B5EF4-FFF2-40B4-BE49-F238E27FC236}">
                <a16:creationId xmlns:a16="http://schemas.microsoft.com/office/drawing/2014/main" id="{17786D0A-E18C-2B47-B7B9-71090993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22" y="1062186"/>
            <a:ext cx="1168911" cy="472368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ex of /resources/logos">
            <a:extLst>
              <a:ext uri="{FF2B5EF4-FFF2-40B4-BE49-F238E27FC236}">
                <a16:creationId xmlns:a16="http://schemas.microsoft.com/office/drawing/2014/main" id="{DF41AD51-E0D7-2111-CE78-AC0B86E53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3845"/>
          <a:stretch/>
        </p:blipFill>
        <p:spPr bwMode="auto">
          <a:xfrm>
            <a:off x="3058042" y="1131590"/>
            <a:ext cx="1287386" cy="5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PowerPoint (079-02581) kopen » Centralpoint">
            <a:extLst>
              <a:ext uri="{FF2B5EF4-FFF2-40B4-BE49-F238E27FC236}">
                <a16:creationId xmlns:a16="http://schemas.microsoft.com/office/drawing/2014/main" id="{CEA70636-59E1-B6CF-AFBB-9C31A5DA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47" y="483518"/>
            <a:ext cx="1177842" cy="49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Ed - Graph Editor">
            <a:extLst>
              <a:ext uri="{FF2B5EF4-FFF2-40B4-BE49-F238E27FC236}">
                <a16:creationId xmlns:a16="http://schemas.microsoft.com/office/drawing/2014/main" id="{7BAC30FF-97E3-828D-A57B-5AFC3FFA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22" y="38177"/>
            <a:ext cx="899070" cy="4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tege 4.3 (InstallAnywhere Web Installer)">
            <a:extLst>
              <a:ext uri="{FF2B5EF4-FFF2-40B4-BE49-F238E27FC236}">
                <a16:creationId xmlns:a16="http://schemas.microsoft.com/office/drawing/2014/main" id="{A0BD6792-2636-9829-C823-B7D039AA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70" y="1674797"/>
            <a:ext cx="1223486" cy="6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Apps">
            <a:extLst>
              <a:ext uri="{FF2B5EF4-FFF2-40B4-BE49-F238E27FC236}">
                <a16:creationId xmlns:a16="http://schemas.microsoft.com/office/drawing/2014/main" id="{4B47B750-B61E-9EC3-87F7-82AD609E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60" y="2271119"/>
            <a:ext cx="990676" cy="9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4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4844742" y="1154038"/>
            <a:ext cx="5429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4292292" y="896863"/>
            <a:ext cx="1171575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cxnSpLocks/>
          </p:cNvCxnSpPr>
          <p:nvPr/>
        </p:nvCxnSpPr>
        <p:spPr>
          <a:xfrm flipH="1" flipV="1">
            <a:off x="6559961" y="896863"/>
            <a:ext cx="1032744" cy="1147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4111689" y="979182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grpSp>
        <p:nvGrpSpPr>
          <p:cNvPr id="11" name="Groep 10"/>
          <p:cNvGrpSpPr/>
          <p:nvPr/>
        </p:nvGrpSpPr>
        <p:grpSpPr>
          <a:xfrm>
            <a:off x="3463617" y="1676787"/>
            <a:ext cx="1476375" cy="762000"/>
            <a:chOff x="6731000" y="2508495"/>
            <a:chExt cx="1968500" cy="1016000"/>
          </a:xfrm>
        </p:grpSpPr>
        <p:sp>
          <p:nvSpPr>
            <p:cNvPr id="8" name="Afgeronde rechthoek 7"/>
            <p:cNvSpPr/>
            <p:nvPr/>
          </p:nvSpPr>
          <p:spPr>
            <a:xfrm>
              <a:off x="6731000" y="2508495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RDF MIM</a:t>
              </a:r>
            </a:p>
            <a:p>
              <a:pPr marL="466725" algn="ctr"/>
              <a:r>
                <a:rPr lang="nl-NL" sz="1350" dirty="0"/>
                <a:t>model</a:t>
              </a:r>
            </a:p>
          </p:txBody>
        </p:sp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5" y="2695942"/>
              <a:ext cx="587275" cy="641105"/>
            </a:xfrm>
            <a:prstGeom prst="rect">
              <a:avLst/>
            </a:prstGeom>
          </p:spPr>
        </p:pic>
      </p:grpSp>
      <p:grpSp>
        <p:nvGrpSpPr>
          <p:cNvPr id="5" name="Groep 4"/>
          <p:cNvGrpSpPr/>
          <p:nvPr/>
        </p:nvGrpSpPr>
        <p:grpSpPr>
          <a:xfrm>
            <a:off x="6670965" y="1663809"/>
            <a:ext cx="1476375" cy="762000"/>
            <a:chOff x="1193800" y="1003300"/>
            <a:chExt cx="1968500" cy="1016000"/>
          </a:xfrm>
        </p:grpSpPr>
        <p:sp>
          <p:nvSpPr>
            <p:cNvPr id="3" name="Afgeronde rechthoek 2"/>
            <p:cNvSpPr/>
            <p:nvPr/>
          </p:nvSpPr>
          <p:spPr>
            <a:xfrm>
              <a:off x="1193800" y="1003300"/>
              <a:ext cx="1968500" cy="1016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6725" algn="ctr"/>
              <a:r>
                <a:rPr lang="nl-NL" sz="1350" dirty="0"/>
                <a:t>UML MIM</a:t>
              </a:r>
            </a:p>
            <a:p>
              <a:pPr marL="466725" algn="ctr"/>
              <a:r>
                <a:rPr lang="nl-NL" sz="1350" dirty="0"/>
                <a:t>profiel</a:t>
              </a:r>
            </a:p>
          </p:txBody>
        </p:sp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7"/>
            <a:stretch/>
          </p:blipFill>
          <p:spPr>
            <a:xfrm>
              <a:off x="1308100" y="1136895"/>
              <a:ext cx="571500" cy="748810"/>
            </a:xfrm>
            <a:prstGeom prst="rect">
              <a:avLst/>
            </a:prstGeom>
          </p:spPr>
        </p:pic>
      </p:grp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3C682AEE-7258-C058-0365-7698085D670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526953" cy="699542"/>
          </a:xfrm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MIM representaties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1E6FD6-C0A3-E260-268A-01418E4B9790}"/>
              </a:ext>
            </a:extLst>
          </p:cNvPr>
          <p:cNvGrpSpPr/>
          <p:nvPr/>
        </p:nvGrpSpPr>
        <p:grpSpPr>
          <a:xfrm>
            <a:off x="5253348" y="22870"/>
            <a:ext cx="1476375" cy="762000"/>
            <a:chOff x="5796136" y="1131590"/>
            <a:chExt cx="1476375" cy="762000"/>
          </a:xfrm>
        </p:grpSpPr>
        <p:sp>
          <p:nvSpPr>
            <p:cNvPr id="21" name="Afgeronde rechthoek 7">
              <a:extLst>
                <a:ext uri="{FF2B5EF4-FFF2-40B4-BE49-F238E27FC236}">
                  <a16:creationId xmlns:a16="http://schemas.microsoft.com/office/drawing/2014/main" id="{BADE97E4-7827-CD9C-9B54-FE26DE38B301}"/>
                </a:ext>
              </a:extLst>
            </p:cNvPr>
            <p:cNvSpPr/>
            <p:nvPr/>
          </p:nvSpPr>
          <p:spPr>
            <a:xfrm>
              <a:off x="5796136" y="1131590"/>
              <a:ext cx="1476375" cy="762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938" algn="ctr"/>
              <a:endParaRPr lang="nl-NL" sz="1350" dirty="0"/>
            </a:p>
            <a:p>
              <a:pPr marL="7938" algn="ctr"/>
              <a:r>
                <a:rPr lang="nl-NL" sz="1350" dirty="0"/>
                <a:t>MIM metamodel</a:t>
              </a:r>
            </a:p>
          </p:txBody>
        </p:sp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138E531-DDFE-A3FD-E8B5-716BF7BA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217" y="1131590"/>
              <a:ext cx="910211" cy="45510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45A2580-1972-B246-B7BD-81E8F4BB8FCB}"/>
              </a:ext>
            </a:extLst>
          </p:cNvPr>
          <p:cNvSpPr txBox="1"/>
          <p:nvPr/>
        </p:nvSpPr>
        <p:spPr>
          <a:xfrm>
            <a:off x="6076905" y="4178202"/>
            <a:ext cx="3031599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Lucida Console" panose="020B0609040504020204" pitchFamily="49" charset="0"/>
              </a:rPr>
              <a:t>&lt;data&gt;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&lt;ex:Schip id=“urn:uuid:1234”&gt;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  &lt;ex:naam&gt;Pakjesboot 12&lt;/vb:naam&gt; 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  &lt;/ex:Schip&gt;</a:t>
            </a:r>
          </a:p>
          <a:p>
            <a:r>
              <a:rPr lang="en-NL" sz="1000" dirty="0">
                <a:latin typeface="Lucida Console" panose="020B0609040504020204" pitchFamily="49" charset="0"/>
              </a:rPr>
              <a:t>&lt;/data&gt;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D9571-8B11-4EE5-DE37-1D03BE256729}"/>
              </a:ext>
            </a:extLst>
          </p:cNvPr>
          <p:cNvSpPr txBox="1"/>
          <p:nvPr/>
        </p:nvSpPr>
        <p:spPr>
          <a:xfrm>
            <a:off x="8497133" y="471304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47570C-EC90-4F46-51C7-C1954D1D0484}"/>
              </a:ext>
            </a:extLst>
          </p:cNvPr>
          <p:cNvGrpSpPr/>
          <p:nvPr/>
        </p:nvGrpSpPr>
        <p:grpSpPr>
          <a:xfrm>
            <a:off x="1832400" y="4179600"/>
            <a:ext cx="3144491" cy="902888"/>
            <a:chOff x="1831448" y="4178202"/>
            <a:chExt cx="3144491" cy="9028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8B3AF-283E-17BD-C1D5-3301D3511B95}"/>
                </a:ext>
              </a:extLst>
            </p:cNvPr>
            <p:cNvSpPr txBox="1"/>
            <p:nvPr/>
          </p:nvSpPr>
          <p:spPr>
            <a:xfrm>
              <a:off x="1831448" y="4178202"/>
              <a:ext cx="3108543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&lt;rdf:RDF&gt;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&lt;ex:Schip rdf:about=“urn:uuid:1234”&gt;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  &lt;ex:naam&gt;Pakjesboot 12&lt;/vb:naam&gt;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&lt;/ex:Schip&gt;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&lt;/rdf:RDF&gt;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422DC3-82CD-E083-C142-BE3210492B2C}"/>
                </a:ext>
              </a:extLst>
            </p:cNvPr>
            <p:cNvSpPr txBox="1"/>
            <p:nvPr/>
          </p:nvSpPr>
          <p:spPr>
            <a:xfrm>
              <a:off x="3813441" y="471175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RDF/XML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FC059-DA30-D320-A7BB-0B8D2D1E82B7}"/>
              </a:ext>
            </a:extLst>
          </p:cNvPr>
          <p:cNvGrpSpPr/>
          <p:nvPr/>
        </p:nvGrpSpPr>
        <p:grpSpPr>
          <a:xfrm>
            <a:off x="1064667" y="3520539"/>
            <a:ext cx="2319023" cy="616549"/>
            <a:chOff x="1064667" y="3520539"/>
            <a:chExt cx="2319023" cy="61654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E5CB74-36CA-DB63-72FC-587624EB73BF}"/>
                </a:ext>
              </a:extLst>
            </p:cNvPr>
            <p:cNvSpPr txBox="1"/>
            <p:nvPr/>
          </p:nvSpPr>
          <p:spPr>
            <a:xfrm>
              <a:off x="1064667" y="3520539"/>
              <a:ext cx="2262158" cy="5539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&lt;urn:uuid:1234&gt; a ex:Schip;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ex:naam “Pakjesboot 12”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C4BC48-9AC4-CA63-F943-8C0C46E4BA5D}"/>
                </a:ext>
              </a:extLst>
            </p:cNvPr>
            <p:cNvSpPr txBox="1"/>
            <p:nvPr/>
          </p:nvSpPr>
          <p:spPr>
            <a:xfrm>
              <a:off x="2623546" y="3767756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turtle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1604FB-F9F9-8532-3A17-A75280A54F45}"/>
              </a:ext>
            </a:extLst>
          </p:cNvPr>
          <p:cNvGrpSpPr/>
          <p:nvPr/>
        </p:nvGrpSpPr>
        <p:grpSpPr>
          <a:xfrm>
            <a:off x="833835" y="2553186"/>
            <a:ext cx="2549855" cy="939975"/>
            <a:chOff x="833835" y="2553186"/>
            <a:chExt cx="2549855" cy="9399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72C872-07B2-839B-EDE2-FD9C67F42283}"/>
                </a:ext>
              </a:extLst>
            </p:cNvPr>
            <p:cNvSpPr txBox="1"/>
            <p:nvPr/>
          </p:nvSpPr>
          <p:spPr>
            <a:xfrm>
              <a:off x="833835" y="2553186"/>
              <a:ext cx="2492990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{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“@id” : “urn:uuid:1234”,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“@type” : “ex:Schip”;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“ex:naam” : “Pakjesboot 12”;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}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FC0D44-7C30-CA03-49D2-0800C9995940}"/>
                </a:ext>
              </a:extLst>
            </p:cNvPr>
            <p:cNvSpPr txBox="1"/>
            <p:nvPr/>
          </p:nvSpPr>
          <p:spPr>
            <a:xfrm>
              <a:off x="2245237" y="3123829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JSON-LD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BE306A-0C09-9099-CD3E-D68AE34F93C9}"/>
              </a:ext>
            </a:extLst>
          </p:cNvPr>
          <p:cNvGrpSpPr/>
          <p:nvPr/>
        </p:nvGrpSpPr>
        <p:grpSpPr>
          <a:xfrm>
            <a:off x="1832400" y="4179600"/>
            <a:ext cx="3144491" cy="902888"/>
            <a:chOff x="1831448" y="4178202"/>
            <a:chExt cx="3144491" cy="90288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D43701-4356-7925-77F4-3B84B09A94D0}"/>
                </a:ext>
              </a:extLst>
            </p:cNvPr>
            <p:cNvSpPr txBox="1"/>
            <p:nvPr/>
          </p:nvSpPr>
          <p:spPr>
            <a:xfrm>
              <a:off x="1831448" y="4178202"/>
              <a:ext cx="3108543" cy="8617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sz="1000" dirty="0">
                  <a:latin typeface="Lucida Console" panose="020B0609040504020204" pitchFamily="49" charset="0"/>
                </a:rPr>
                <a:t>&lt;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rdf:RDF</a:t>
              </a:r>
              <a:r>
                <a:rPr lang="en-NL" sz="1000" dirty="0">
                  <a:latin typeface="Lucida Console" panose="020B0609040504020204" pitchFamily="49" charset="0"/>
                </a:rPr>
                <a:t>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&lt;ex:Schip 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rdf:about</a:t>
              </a:r>
              <a:r>
                <a:rPr lang="en-NL" sz="1000" dirty="0">
                  <a:latin typeface="Lucida Console" panose="020B0609040504020204" pitchFamily="49" charset="0"/>
                </a:rPr>
                <a:t>=“urn:uuid:1234”&gt;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  &lt;ex:naam&gt;Pakjesboot 12&lt;/vb:naam&gt;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  &lt;/ex:Schip&gt;</a:t>
              </a:r>
            </a:p>
            <a:p>
              <a:r>
                <a:rPr lang="en-NL" sz="1000" dirty="0">
                  <a:latin typeface="Lucida Console" panose="020B0609040504020204" pitchFamily="49" charset="0"/>
                </a:rPr>
                <a:t>&lt;/</a:t>
              </a:r>
              <a:r>
                <a:rPr lang="en-NL" sz="1000" dirty="0">
                  <a:highlight>
                    <a:srgbClr val="00FF00"/>
                  </a:highlight>
                  <a:latin typeface="Lucida Console" panose="020B0609040504020204" pitchFamily="49" charset="0"/>
                </a:rPr>
                <a:t>rdf:RDF</a:t>
              </a:r>
              <a:r>
                <a:rPr lang="en-NL" sz="1000" dirty="0">
                  <a:latin typeface="Lucida Console" panose="020B0609040504020204" pitchFamily="49" charset="0"/>
                </a:rPr>
                <a:t>&gt;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A798E0-1F23-B411-056A-A5090C3A0CE1}"/>
                </a:ext>
              </a:extLst>
            </p:cNvPr>
            <p:cNvSpPr txBox="1"/>
            <p:nvPr/>
          </p:nvSpPr>
          <p:spPr>
            <a:xfrm>
              <a:off x="3813441" y="471175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RDF/XML</a:t>
              </a:r>
            </a:p>
          </p:txBody>
        </p:sp>
      </p:grpSp>
      <p:sp>
        <p:nvSpPr>
          <p:cNvPr id="50" name="Tekstvak 17">
            <a:extLst>
              <a:ext uri="{FF2B5EF4-FFF2-40B4-BE49-F238E27FC236}">
                <a16:creationId xmlns:a16="http://schemas.microsoft.com/office/drawing/2014/main" id="{13B36793-AA55-AAB3-2C76-34AF408784A6}"/>
              </a:ext>
            </a:extLst>
          </p:cNvPr>
          <p:cNvSpPr txBox="1"/>
          <p:nvPr/>
        </p:nvSpPr>
        <p:spPr>
          <a:xfrm>
            <a:off x="6824697" y="979182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i="1" dirty="0"/>
              <a:t>representatie van</a:t>
            </a:r>
          </a:p>
        </p:txBody>
      </p:sp>
      <p:pic>
        <p:nvPicPr>
          <p:cNvPr id="51" name="Picture 2" descr="Hij komt, hij komt: de échte 'Pakjesboot 12' van Sinterklaas, naar  Willemstad | Moerdijk | bndestem.nl">
            <a:extLst>
              <a:ext uri="{FF2B5EF4-FFF2-40B4-BE49-F238E27FC236}">
                <a16:creationId xmlns:a16="http://schemas.microsoft.com/office/drawing/2014/main" id="{74B992C6-1E5A-6866-DF45-3B59C4EF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" y="-62220"/>
            <a:ext cx="2991681" cy="19956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novum presentatie breedbeeld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breedbeeld</Template>
  <TotalTime>3602</TotalTime>
  <Words>2949</Words>
  <Application>Microsoft Macintosh PowerPoint</Application>
  <PresentationFormat>On-screen Show (16:9)</PresentationFormat>
  <Paragraphs>479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Aharoni</vt:lpstr>
      <vt:lpstr>Arial</vt:lpstr>
      <vt:lpstr>Berlin Sans FB</vt:lpstr>
      <vt:lpstr>Calibri</vt:lpstr>
      <vt:lpstr>Lucida Console</vt:lpstr>
      <vt:lpstr>Verdana</vt:lpstr>
      <vt:lpstr>Wingdings</vt:lpstr>
      <vt:lpstr>Geonovum presentatie breedbeeld</vt:lpstr>
      <vt:lpstr>MIM Linked Data</vt:lpstr>
      <vt:lpstr>MIM Linked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vs LD</vt:lpstr>
      <vt:lpstr>UML vs LD</vt:lpstr>
      <vt:lpstr>UML vs LD</vt:lpstr>
      <vt:lpstr>UML vs LD</vt:lpstr>
      <vt:lpstr>UML vs LD</vt:lpstr>
      <vt:lpstr>UML vs 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Verkenning adoptie W3C rdf/owl technologie voor IMxx/NEN-3610 modellen</dc:title>
  <dc:creator>Monique van Scherpenzeel</dc:creator>
  <cp:keywords>NEN 3610; Linked data</cp:keywords>
  <cp:lastModifiedBy>Brattinga, Marco</cp:lastModifiedBy>
  <cp:revision>29</cp:revision>
  <dcterms:created xsi:type="dcterms:W3CDTF">2017-02-21T15:43:29Z</dcterms:created>
  <dcterms:modified xsi:type="dcterms:W3CDTF">2022-06-20T12:40:07Z</dcterms:modified>
</cp:coreProperties>
</file>